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1pPr>
    <a:lvl2pPr marL="0" marR="0" indent="4572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2pPr>
    <a:lvl3pPr marL="0" marR="0" indent="9144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3pPr>
    <a:lvl4pPr marL="0" marR="0" indent="13716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4pPr>
    <a:lvl5pPr marL="0" marR="0" indent="18288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5pPr>
    <a:lvl6pPr marL="0" marR="0" indent="22860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6pPr>
    <a:lvl7pPr marL="0" marR="0" indent="27432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7pPr>
    <a:lvl8pPr marL="0" marR="0" indent="32004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8pPr>
    <a:lvl9pPr marL="0" marR="0" indent="36576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217956"/>
              <a:satOff val="14368"/>
              <a:lumOff val="17764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E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571091"/>
              <a:satOff val="15926"/>
              <a:lumOff val="22314"/>
            </a:schemeClr>
          </a:solidFill>
        </a:fill>
      </a:tcStyle>
    </a:firstCol>
    <a:lastRow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45B43B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45B43B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9036"/>
              <a:lumOff val="17111"/>
            </a:scheme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BD17"/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FBD17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8A2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F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32C5B9"/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2">
                  <a:hueOff val="240640"/>
                  <a:satOff val="2542"/>
                  <a:lumOff val="-1319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240640"/>
              <a:satOff val="2542"/>
              <a:lumOff val="-13198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F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r und Datum"/>
          <p:cNvSpPr txBox="1"/>
          <p:nvPr>
            <p:ph type="body" sz="quarter" idx="21" hasCustomPrompt="1"/>
          </p:nvPr>
        </p:nvSpPr>
        <p:spPr>
          <a:xfrm>
            <a:off x="1219200" y="11986162"/>
            <a:ext cx="21945599" cy="605791"/>
          </a:xfrm>
          <a:prstGeom prst="rect">
            <a:avLst/>
          </a:prstGeom>
        </p:spPr>
        <p:txBody>
          <a:bodyPr/>
          <a:lstStyle>
            <a:lvl1pPr marL="0" indent="0" algn="ctr" defTabSz="808990">
              <a:lnSpc>
                <a:spcPct val="100000"/>
              </a:lnSpc>
              <a:spcBef>
                <a:spcPts val="0"/>
              </a:spcBef>
              <a:buSzTx/>
              <a:buNone/>
              <a:defRPr spc="-29" sz="2940"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pPr/>
            <a:r>
              <a:t>Autor und Datum</a:t>
            </a:r>
          </a:p>
        </p:txBody>
      </p:sp>
      <p:sp>
        <p:nvSpPr>
          <p:cNvPr id="12" name="Titel der Präsentation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/>
            </a:lvl1pPr>
          </a:lstStyle>
          <a:p>
            <a:pPr/>
            <a:r>
              <a:t>Titel der Präsentation</a:t>
            </a:r>
          </a:p>
        </p:txBody>
      </p:sp>
      <p:sp>
        <p:nvSpPr>
          <p:cNvPr id="13" name="Textebene 1…"/>
          <p:cNvSpPr txBox="1"/>
          <p:nvPr>
            <p:ph type="body" sz="quarter" idx="1" hasCustomPrompt="1"/>
          </p:nvPr>
        </p:nvSpPr>
        <p:spPr>
          <a:xfrm>
            <a:off x="1219200" y="7567579"/>
            <a:ext cx="21945600" cy="225059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5pPr>
          </a:lstStyle>
          <a:p>
            <a:pPr/>
            <a:r>
              <a:t>Präsentationsuntertitel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Foliennummer"/>
          <p:cNvSpPr txBox="1"/>
          <p:nvPr>
            <p:ph type="sldNum" sz="quarter" idx="2"/>
          </p:nvPr>
        </p:nvSpPr>
        <p:spPr>
          <a:xfrm>
            <a:off x="11991339" y="12684760"/>
            <a:ext cx="408941" cy="4445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ufstel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ebene 1…"/>
          <p:cNvSpPr txBox="1"/>
          <p:nvPr>
            <p:ph type="body" idx="1" hasCustomPrompt="1"/>
          </p:nvPr>
        </p:nvSpPr>
        <p:spPr>
          <a:xfrm>
            <a:off x="1219200" y="3251200"/>
            <a:ext cx="21945600" cy="6604000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5pPr>
          </a:lstStyle>
          <a:p>
            <a:pPr/>
            <a:r>
              <a:t>Aufstellung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akt (groß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Fakten"/>
          <p:cNvSpPr txBox="1"/>
          <p:nvPr>
            <p:ph type="body" sz="quarter" idx="21" hasCustomPrompt="1"/>
          </p:nvPr>
        </p:nvSpPr>
        <p:spPr>
          <a:xfrm>
            <a:off x="1219200" y="8462239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792479">
              <a:lnSpc>
                <a:spcPct val="100000"/>
              </a:lnSpc>
              <a:spcBef>
                <a:spcPts val="0"/>
              </a:spcBef>
              <a:buSzTx/>
              <a:buNone/>
              <a:defRPr spc="-42" sz="4224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pPr/>
            <a:r>
              <a:t>Fakten</a:t>
            </a:r>
          </a:p>
        </p:txBody>
      </p:sp>
      <p:sp>
        <p:nvSpPr>
          <p:cNvPr id="107" name="Textebene 1…"/>
          <p:cNvSpPr txBox="1"/>
          <p:nvPr>
            <p:ph type="body" sz="half" idx="1" hasCustomPrompt="1"/>
          </p:nvPr>
        </p:nvSpPr>
        <p:spPr>
          <a:xfrm>
            <a:off x="1219200" y="4214484"/>
            <a:ext cx="21945600" cy="4269708"/>
          </a:xfrm>
          <a:prstGeom prst="rect">
            <a:avLst/>
          </a:prstGeom>
        </p:spPr>
        <p:txBody>
          <a:bodyPr anchor="b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100 %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8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Quellenangabe"/>
          <p:cNvSpPr txBox="1"/>
          <p:nvPr>
            <p:ph type="body" sz="quarter" idx="21" hasCustomPrompt="1"/>
          </p:nvPr>
        </p:nvSpPr>
        <p:spPr>
          <a:xfrm>
            <a:off x="1219200" y="11100053"/>
            <a:ext cx="21945602" cy="832613"/>
          </a:xfrm>
          <a:prstGeom prst="rect">
            <a:avLst/>
          </a:prstGeom>
        </p:spPr>
        <p:txBody>
          <a:bodyPr anchor="ctr"/>
          <a:lstStyle>
            <a:lvl1pPr marL="0" indent="0" algn="ctr" defTabSz="792479">
              <a:lnSpc>
                <a:spcPct val="100000"/>
              </a:lnSpc>
              <a:spcBef>
                <a:spcPts val="0"/>
              </a:spcBef>
              <a:buSzTx/>
              <a:buNone/>
              <a:defRPr spc="-42" sz="4224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pPr/>
            <a:r>
              <a:t>Quellenangabe</a:t>
            </a:r>
          </a:p>
        </p:txBody>
      </p:sp>
      <p:sp>
        <p:nvSpPr>
          <p:cNvPr id="116" name="Textebene 1…"/>
          <p:cNvSpPr txBox="1"/>
          <p:nvPr>
            <p:ph type="body" sz="half" idx="1" hasCustomPrompt="1"/>
          </p:nvPr>
        </p:nvSpPr>
        <p:spPr>
          <a:xfrm>
            <a:off x="1219200" y="4178300"/>
            <a:ext cx="21945600" cy="4416425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„Bemerkenswert“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Foliennummer"/>
          <p:cNvSpPr txBox="1"/>
          <p:nvPr>
            <p:ph type="sldNum" sz="quarter" idx="2"/>
          </p:nvPr>
        </p:nvSpPr>
        <p:spPr>
          <a:xfrm>
            <a:off x="11991339" y="12684760"/>
            <a:ext cx="408941" cy="4445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- 3 Stü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941297804_1296x1457.jpg"/>
          <p:cNvSpPr/>
          <p:nvPr>
            <p:ph type="pic" sz="quarter" idx="21"/>
          </p:nvPr>
        </p:nvSpPr>
        <p:spPr>
          <a:xfrm>
            <a:off x="15744825" y="5581752"/>
            <a:ext cx="7365408" cy="82804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915009552_2264x1509.jpg"/>
          <p:cNvSpPr/>
          <p:nvPr>
            <p:ph type="pic" sz="quarter" idx="22"/>
          </p:nvPr>
        </p:nvSpPr>
        <p:spPr>
          <a:xfrm>
            <a:off x="15363825" y="1270000"/>
            <a:ext cx="8115300" cy="540900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740519873_3318x2212.jpg"/>
          <p:cNvSpPr/>
          <p:nvPr>
            <p:ph type="pic" idx="23"/>
          </p:nvPr>
        </p:nvSpPr>
        <p:spPr>
          <a:xfrm>
            <a:off x="-63500" y="1270000"/>
            <a:ext cx="167640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Foliennummer"/>
          <p:cNvSpPr txBox="1"/>
          <p:nvPr>
            <p:ph type="sldNum" sz="quarter" idx="2"/>
          </p:nvPr>
        </p:nvSpPr>
        <p:spPr>
          <a:xfrm>
            <a:off x="11991339" y="12684760"/>
            <a:ext cx="408941" cy="4445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740519873_3318x2212.jpg"/>
          <p:cNvSpPr/>
          <p:nvPr>
            <p:ph type="pic" idx="21"/>
          </p:nvPr>
        </p:nvSpPr>
        <p:spPr>
          <a:xfrm>
            <a:off x="1270000" y="-423334"/>
            <a:ext cx="21844000" cy="145626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Foliennummer"/>
          <p:cNvSpPr txBox="1"/>
          <p:nvPr>
            <p:ph type="sldNum" sz="quarter" idx="2"/>
          </p:nvPr>
        </p:nvSpPr>
        <p:spPr>
          <a:xfrm>
            <a:off x="11991339" y="12684760"/>
            <a:ext cx="408941" cy="4445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Foliennummer"/>
          <p:cNvSpPr txBox="1"/>
          <p:nvPr>
            <p:ph type="sldNum" sz="quarter" idx="2"/>
          </p:nvPr>
        </p:nvSpPr>
        <p:spPr>
          <a:xfrm>
            <a:off x="11991339" y="12684760"/>
            <a:ext cx="408941" cy="4445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 &amp;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740519873_3318x2212.jpg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Titel der Präsentation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>
                <a:solidFill>
                  <a:srgbClr val="FFFFFF"/>
                </a:solidFill>
              </a:defRPr>
            </a:lvl1pPr>
          </a:lstStyle>
          <a:p>
            <a:pPr/>
            <a:r>
              <a:t>Titel der Präsentation</a:t>
            </a:r>
          </a:p>
        </p:txBody>
      </p:sp>
      <p:sp>
        <p:nvSpPr>
          <p:cNvPr id="23" name="Textebene 1…"/>
          <p:cNvSpPr txBox="1"/>
          <p:nvPr>
            <p:ph type="body" sz="quarter" idx="1" hasCustomPrompt="1"/>
          </p:nvPr>
        </p:nvSpPr>
        <p:spPr>
          <a:xfrm>
            <a:off x="1219200" y="7569200"/>
            <a:ext cx="21945600" cy="22521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5pPr>
          </a:lstStyle>
          <a:p>
            <a:pPr/>
            <a:r>
              <a:t>Präsentationsuntertitel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Autor und Datum"/>
          <p:cNvSpPr txBox="1"/>
          <p:nvPr>
            <p:ph type="body" sz="quarter" idx="22" hasCustomPrompt="1"/>
          </p:nvPr>
        </p:nvSpPr>
        <p:spPr>
          <a:xfrm>
            <a:off x="1219200" y="11988800"/>
            <a:ext cx="21945602" cy="605791"/>
          </a:xfrm>
          <a:prstGeom prst="rect">
            <a:avLst/>
          </a:prstGeom>
        </p:spPr>
        <p:txBody>
          <a:bodyPr/>
          <a:lstStyle>
            <a:lvl1pPr marL="0" indent="0" algn="ctr" defTabSz="808990">
              <a:lnSpc>
                <a:spcPct val="100000"/>
              </a:lnSpc>
              <a:spcBef>
                <a:spcPts val="0"/>
              </a:spcBef>
              <a:buSzTx/>
              <a:buNone/>
              <a:defRPr spc="-29" sz="2940">
                <a:solidFill>
                  <a:srgbClr val="FFFFFF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pPr/>
            <a:r>
              <a:t>Autor und Datum</a:t>
            </a:r>
          </a:p>
        </p:txBody>
      </p:sp>
      <p:sp>
        <p:nvSpPr>
          <p:cNvPr id="25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 &amp; F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lientitel"/>
          <p:cNvSpPr txBox="1"/>
          <p:nvPr>
            <p:ph type="title" hasCustomPrompt="1"/>
          </p:nvPr>
        </p:nvSpPr>
        <p:spPr>
          <a:xfrm>
            <a:off x="1215495" y="4585102"/>
            <a:ext cx="9757338" cy="2540001"/>
          </a:xfrm>
          <a:prstGeom prst="rect">
            <a:avLst/>
          </a:prstGeom>
        </p:spPr>
        <p:txBody>
          <a:bodyPr anchor="b"/>
          <a:lstStyle/>
          <a:p>
            <a:pPr/>
            <a:r>
              <a:t>Folientitel</a:t>
            </a:r>
          </a:p>
        </p:txBody>
      </p:sp>
      <p:sp>
        <p:nvSpPr>
          <p:cNvPr id="33" name="Bild"/>
          <p:cNvSpPr/>
          <p:nvPr>
            <p:ph type="pic" idx="21"/>
          </p:nvPr>
        </p:nvSpPr>
        <p:spPr>
          <a:xfrm>
            <a:off x="9283700" y="1270000"/>
            <a:ext cx="167513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4" name="Textebene 1…"/>
          <p:cNvSpPr txBox="1"/>
          <p:nvPr>
            <p:ph type="body" sz="quarter" idx="1" hasCustomPrompt="1"/>
          </p:nvPr>
        </p:nvSpPr>
        <p:spPr>
          <a:xfrm>
            <a:off x="1219200" y="7016750"/>
            <a:ext cx="9753600" cy="5416550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5pPr>
          </a:lstStyle>
          <a:p>
            <a:pPr/>
            <a:r>
              <a:t>Folien-Untertitel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 &amp; 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olientitel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Folientitel</a:t>
            </a:r>
          </a:p>
        </p:txBody>
      </p:sp>
      <p:sp>
        <p:nvSpPr>
          <p:cNvPr id="43" name="Textebene 1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 für Folienpunkt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4" name="Folien-Untertitel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792479">
              <a:lnSpc>
                <a:spcPct val="100000"/>
              </a:lnSpc>
              <a:spcBef>
                <a:spcPts val="0"/>
              </a:spcBef>
              <a:buSzTx/>
              <a:buNone/>
              <a:defRPr spc="-42" sz="4224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pPr/>
            <a:r>
              <a:t>Folien-Untertitel</a:t>
            </a:r>
          </a:p>
        </p:txBody>
      </p:sp>
      <p:sp>
        <p:nvSpPr>
          <p:cNvPr id="45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ebene 1…"/>
          <p:cNvSpPr txBox="1"/>
          <p:nvPr>
            <p:ph type="body" idx="1" hasCustomPrompt="1"/>
          </p:nvPr>
        </p:nvSpPr>
        <p:spPr>
          <a:xfrm>
            <a:off x="1219200" y="4013200"/>
            <a:ext cx="21945600" cy="8487148"/>
          </a:xfrm>
          <a:prstGeom prst="rect">
            <a:avLst/>
          </a:prstGeom>
        </p:spPr>
        <p:txBody>
          <a:bodyPr numCol="2" spcCol="2558384"/>
          <a:lstStyle/>
          <a:p>
            <a:pPr/>
            <a:r>
              <a:t>Text für Folienpunkt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Foliennummer"/>
          <p:cNvSpPr txBox="1"/>
          <p:nvPr>
            <p:ph type="sldNum" sz="quarter" idx="2"/>
          </p:nvPr>
        </p:nvSpPr>
        <p:spPr>
          <a:xfrm>
            <a:off x="11991339" y="12684760"/>
            <a:ext cx="408941" cy="4445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, Punkte &amp;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Folientitel"/>
          <p:cNvSpPr txBox="1"/>
          <p:nvPr>
            <p:ph type="title" hasCustomPrompt="1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</p:spPr>
        <p:txBody>
          <a:bodyPr/>
          <a:lstStyle/>
          <a:p>
            <a:pPr/>
            <a:r>
              <a:t>Folientitel</a:t>
            </a:r>
          </a:p>
        </p:txBody>
      </p:sp>
      <p:sp>
        <p:nvSpPr>
          <p:cNvPr id="61" name="Bild"/>
          <p:cNvSpPr/>
          <p:nvPr>
            <p:ph type="pic" idx="21"/>
          </p:nvPr>
        </p:nvSpPr>
        <p:spPr>
          <a:xfrm>
            <a:off x="12192644" y="718588"/>
            <a:ext cx="10972801" cy="1232962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2" name="Folien-Untertitel"/>
          <p:cNvSpPr txBox="1"/>
          <p:nvPr>
            <p:ph type="body" sz="quarter" idx="22" hasCustomPrompt="1"/>
          </p:nvPr>
        </p:nvSpPr>
        <p:spPr>
          <a:xfrm>
            <a:off x="1219200" y="2387600"/>
            <a:ext cx="9757569" cy="832612"/>
          </a:xfrm>
          <a:prstGeom prst="rect">
            <a:avLst/>
          </a:prstGeom>
        </p:spPr>
        <p:txBody>
          <a:bodyPr/>
          <a:lstStyle>
            <a:lvl1pPr marL="0" indent="0" algn="ctr" defTabSz="792479">
              <a:lnSpc>
                <a:spcPct val="100000"/>
              </a:lnSpc>
              <a:spcBef>
                <a:spcPts val="0"/>
              </a:spcBef>
              <a:buSzTx/>
              <a:buNone/>
              <a:defRPr spc="-42" sz="4224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pPr/>
            <a:r>
              <a:t>Folien-Untertitel</a:t>
            </a:r>
          </a:p>
        </p:txBody>
      </p:sp>
      <p:sp>
        <p:nvSpPr>
          <p:cNvPr id="63" name="Textebene 1…"/>
          <p:cNvSpPr txBox="1"/>
          <p:nvPr>
            <p:ph type="body" sz="half" idx="1" hasCustomPrompt="1"/>
          </p:nvPr>
        </p:nvSpPr>
        <p:spPr>
          <a:xfrm>
            <a:off x="1219200" y="4023221"/>
            <a:ext cx="9757569" cy="8384679"/>
          </a:xfrm>
          <a:prstGeom prst="rect">
            <a:avLst/>
          </a:prstGeom>
        </p:spPr>
        <p:txBody>
          <a:bodyPr/>
          <a:lstStyle/>
          <a:p>
            <a:pPr/>
            <a:r>
              <a:t>Text für Folienpunkt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4" name="Foliennummer"/>
          <p:cNvSpPr txBox="1"/>
          <p:nvPr>
            <p:ph type="sldNum" sz="quarter" idx="2"/>
          </p:nvPr>
        </p:nvSpPr>
        <p:spPr>
          <a:xfrm>
            <a:off x="11993880" y="12684760"/>
            <a:ext cx="408941" cy="4445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bschni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el des Abschnitts"/>
          <p:cNvSpPr txBox="1"/>
          <p:nvPr>
            <p:ph type="title" hasCustomPrompt="1"/>
          </p:nvPr>
        </p:nvSpPr>
        <p:spPr>
          <a:xfrm>
            <a:off x="1219200" y="3242270"/>
            <a:ext cx="21945600" cy="6604001"/>
          </a:xfrm>
          <a:prstGeom prst="rect">
            <a:avLst/>
          </a:prstGeom>
        </p:spPr>
        <p:txBody>
          <a:bodyPr anchor="ctr"/>
          <a:lstStyle>
            <a:lvl1pPr>
              <a:defRPr spc="0" sz="12800"/>
            </a:lvl1pPr>
          </a:lstStyle>
          <a:p>
            <a:pPr/>
            <a:r>
              <a:t>Titel des Abschnitts</a:t>
            </a:r>
          </a:p>
        </p:txBody>
      </p:sp>
      <p:sp>
        <p:nvSpPr>
          <p:cNvPr id="72" name="Foliennummer"/>
          <p:cNvSpPr txBox="1"/>
          <p:nvPr>
            <p:ph type="sldNum" sz="quarter" idx="2"/>
          </p:nvPr>
        </p:nvSpPr>
        <p:spPr>
          <a:xfrm>
            <a:off x="11991339" y="12684760"/>
            <a:ext cx="408941" cy="4445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Folientitel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Folientitel</a:t>
            </a:r>
          </a:p>
        </p:txBody>
      </p:sp>
      <p:sp>
        <p:nvSpPr>
          <p:cNvPr id="80" name="Folien-Untertitel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792479">
              <a:lnSpc>
                <a:spcPct val="100000"/>
              </a:lnSpc>
              <a:spcBef>
                <a:spcPts val="0"/>
              </a:spcBef>
              <a:buSzTx/>
              <a:buNone/>
              <a:defRPr spc="-42" sz="4224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pPr/>
            <a:r>
              <a:t>Folien-Untertitel</a:t>
            </a:r>
          </a:p>
        </p:txBody>
      </p:sp>
      <p:sp>
        <p:nvSpPr>
          <p:cNvPr id="81" name="Foliennummer"/>
          <p:cNvSpPr txBox="1"/>
          <p:nvPr>
            <p:ph type="sldNum" sz="quarter" idx="2"/>
          </p:nvPr>
        </p:nvSpPr>
        <p:spPr>
          <a:xfrm>
            <a:off x="11991339" y="12684760"/>
            <a:ext cx="408941" cy="4445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-Titel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Agenda-Titel</a:t>
            </a:r>
          </a:p>
        </p:txBody>
      </p:sp>
      <p:sp>
        <p:nvSpPr>
          <p:cNvPr id="89" name="Textebene 1…"/>
          <p:cNvSpPr txBox="1"/>
          <p:nvPr>
            <p:ph type="body" idx="1" hasCustomPrompt="1"/>
          </p:nvPr>
        </p:nvSpPr>
        <p:spPr>
          <a:xfrm>
            <a:off x="1219200" y="4013200"/>
            <a:ext cx="21945600" cy="838554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1pPr>
            <a:lvl2pPr marL="0" indent="4572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2pPr>
            <a:lvl3pPr marL="0" indent="9144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3pPr>
            <a:lvl4pPr marL="0" indent="13716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4pPr>
            <a:lvl5pPr marL="0" indent="18288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5pPr>
          </a:lstStyle>
          <a:p>
            <a:pPr/>
            <a:r>
              <a:t>Agendathemen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0" name="Agenda-Untertitel"/>
          <p:cNvSpPr txBox="1"/>
          <p:nvPr>
            <p:ph type="body" sz="quarter" idx="21" hasCustomPrompt="1"/>
          </p:nvPr>
        </p:nvSpPr>
        <p:spPr>
          <a:xfrm>
            <a:off x="1219200" y="2387115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792479">
              <a:lnSpc>
                <a:spcPct val="100000"/>
              </a:lnSpc>
              <a:spcBef>
                <a:spcPts val="0"/>
              </a:spcBef>
              <a:buSzTx/>
              <a:buNone/>
              <a:defRPr spc="-42" sz="4224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pPr/>
            <a:r>
              <a:t>Agenda-Untertitel</a:t>
            </a:r>
          </a:p>
        </p:txBody>
      </p:sp>
      <p:sp>
        <p:nvSpPr>
          <p:cNvPr id="91" name="Foliennummer"/>
          <p:cNvSpPr txBox="1"/>
          <p:nvPr>
            <p:ph type="sldNum" sz="quarter" idx="2"/>
          </p:nvPr>
        </p:nvSpPr>
        <p:spPr>
          <a:xfrm>
            <a:off x="11991339" y="12684760"/>
            <a:ext cx="408941" cy="4445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titel"/>
          <p:cNvSpPr txBox="1"/>
          <p:nvPr>
            <p:ph type="title" hasCustomPrompt="1"/>
          </p:nvPr>
        </p:nvSpPr>
        <p:spPr>
          <a:xfrm>
            <a:off x="1219200" y="774700"/>
            <a:ext cx="21945600" cy="172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Folientitel</a:t>
            </a:r>
          </a:p>
        </p:txBody>
      </p:sp>
      <p:sp>
        <p:nvSpPr>
          <p:cNvPr id="3" name="Textebene 1…"/>
          <p:cNvSpPr txBox="1"/>
          <p:nvPr>
            <p:ph type="body" idx="1" hasCustomPrompt="1"/>
          </p:nvPr>
        </p:nvSpPr>
        <p:spPr>
          <a:xfrm>
            <a:off x="1219200" y="4013200"/>
            <a:ext cx="21948577" cy="848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Text für Folienpunkt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Foliennummer"/>
          <p:cNvSpPr txBox="1"/>
          <p:nvPr>
            <p:ph type="sldNum" sz="quarter" idx="2"/>
          </p:nvPr>
        </p:nvSpPr>
        <p:spPr>
          <a:xfrm>
            <a:off x="11987530" y="12684760"/>
            <a:ext cx="408941" cy="4445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lnSpc>
                <a:spcPct val="100000"/>
              </a:lnSpc>
              <a:defRPr sz="2000">
                <a:solidFill>
                  <a:srgbClr val="5E5E5E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1pPr>
      <a:lvl2pPr marL="0" marR="0" indent="4572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2pPr>
      <a:lvl3pPr marL="0" marR="0" indent="9144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3pPr>
      <a:lvl4pPr marL="0" marR="0" indent="13716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4pPr>
      <a:lvl5pPr marL="0" marR="0" indent="18288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5pPr>
      <a:lvl6pPr marL="0" marR="0" indent="22860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6pPr>
      <a:lvl7pPr marL="0" marR="0" indent="27432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7pPr>
      <a:lvl8pPr marL="0" marR="0" indent="32004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8pPr>
      <a:lvl9pPr marL="0" marR="0" indent="36576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9pPr>
    </p:titleStyle>
    <p:bodyStyle>
      <a:lvl1pPr marL="5461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1pPr>
      <a:lvl2pPr marL="10922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2pPr>
      <a:lvl3pPr marL="16383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3pPr>
      <a:lvl4pPr marL="21844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4pPr>
      <a:lvl5pPr marL="27305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5pPr>
      <a:lvl6pPr marL="32766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6pPr>
      <a:lvl7pPr marL="38227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7pPr>
      <a:lvl8pPr marL="43688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8pPr>
      <a:lvl9pPr marL="49149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rafik 3" descr="Grafik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252" cy="1371614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54" name="Marketing Webinar (1w.pdf"/>
          <p:cNvGrpSpPr/>
          <p:nvPr/>
        </p:nvGrpSpPr>
        <p:grpSpPr>
          <a:xfrm>
            <a:off x="-1041402" y="-131504"/>
            <a:ext cx="26087655" cy="14861631"/>
            <a:chOff x="0" y="0"/>
            <a:chExt cx="26087654" cy="14861629"/>
          </a:xfrm>
        </p:grpSpPr>
        <p:pic>
          <p:nvPicPr>
            <p:cNvPr id="153" name="Marketing Webinar (1w.pdf" descr="Marketing Webinar (1w.pd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27000" y="88900"/>
              <a:ext cx="25833653" cy="1453143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52" name="Marketing Webinar (1w.pdf" descr="Marketing Webinar (1w.pdf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0"/>
              <a:ext cx="26087655" cy="14861630"/>
            </a:xfrm>
            <a:prstGeom prst="rect">
              <a:avLst/>
            </a:prstGeom>
            <a:effectLst/>
          </p:spPr>
        </p:pic>
      </p:grpSp>
      <p:sp>
        <p:nvSpPr>
          <p:cNvPr id="155" name="Text"/>
          <p:cNvSpPr txBox="1"/>
          <p:nvPr/>
        </p:nvSpPr>
        <p:spPr>
          <a:xfrm>
            <a:off x="1804764" y="8105234"/>
            <a:ext cx="744017" cy="555753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rafik 3" descr="Grafik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252" cy="137161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rafik 3" descr="Grafik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252" cy="137161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rafik 3" descr="Grafik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252" cy="137161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rafik 3" descr="Grafik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252" cy="137161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rafik 3" descr="Grafik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252" cy="137161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rafik 3" descr="Grafik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252" cy="137161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rafik 3" descr="Grafik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252" cy="137161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rafik 3" descr="Grafik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252" cy="137161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rafik 3" descr="Grafik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252" cy="137161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Avenir Next Regular"/>
            <a:ea typeface="Avenir Next Regular"/>
            <a:cs typeface="Avenir Next Regular"/>
            <a:sym typeface="Avenir N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0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Avenir Next Regular"/>
            <a:ea typeface="Avenir Next Regular"/>
            <a:cs typeface="Avenir Next Regular"/>
            <a:sym typeface="Avenir N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0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