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0" r:id="rId2"/>
    <p:sldId id="281" r:id="rId3"/>
    <p:sldId id="282" r:id="rId4"/>
    <p:sldId id="284" r:id="rId5"/>
    <p:sldId id="291" r:id="rId6"/>
    <p:sldId id="292" r:id="rId7"/>
    <p:sldId id="293" r:id="rId8"/>
    <p:sldId id="294" r:id="rId9"/>
    <p:sldId id="296" r:id="rId10"/>
    <p:sldId id="295" r:id="rId11"/>
    <p:sldId id="297" r:id="rId12"/>
    <p:sldId id="298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</p:sldIdLst>
  <p:sldSz cx="10080625" cy="7559675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0D11B3"/>
    <a:srgbClr val="796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1464F2-48C5-43AA-89B3-3E920A86066E}" v="520" dt="2021-05-31T08:27:48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5" autoAdjust="0"/>
  </p:normalViewPr>
  <p:slideViewPr>
    <p:cSldViewPr snapToGrid="0">
      <p:cViewPr varScale="1">
        <p:scale>
          <a:sx n="98" d="100"/>
          <a:sy n="98" d="100"/>
        </p:scale>
        <p:origin x="33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phaela" userId="61779830-32ad-49ab-9eba-47512d30c4fb" providerId="ADAL" clId="{EB1464F2-48C5-43AA-89B3-3E920A86066E}"/>
    <pc:docChg chg="undo custSel addSld delSld modSld sldOrd">
      <pc:chgData name="Raphaela" userId="61779830-32ad-49ab-9eba-47512d30c4fb" providerId="ADAL" clId="{EB1464F2-48C5-43AA-89B3-3E920A86066E}" dt="2021-06-01T07:43:27.072" v="6958" actId="478"/>
      <pc:docMkLst>
        <pc:docMk/>
      </pc:docMkLst>
      <pc:sldChg chg="addSp delSp modSp mod modAnim">
        <pc:chgData name="Raphaela" userId="61779830-32ad-49ab-9eba-47512d30c4fb" providerId="ADAL" clId="{EB1464F2-48C5-43AA-89B3-3E920A86066E}" dt="2021-06-01T07:43:27.072" v="6958" actId="478"/>
        <pc:sldMkLst>
          <pc:docMk/>
          <pc:sldMk cId="0" sldId="280"/>
        </pc:sldMkLst>
        <pc:spChg chg="mod">
          <ac:chgData name="Raphaela" userId="61779830-32ad-49ab-9eba-47512d30c4fb" providerId="ADAL" clId="{EB1464F2-48C5-43AA-89B3-3E920A86066E}" dt="2021-05-25T08:44:33.854" v="6288" actId="20577"/>
          <ac:spMkLst>
            <pc:docMk/>
            <pc:sldMk cId="0" sldId="280"/>
            <ac:spMk id="11" creationId="{00000000-0000-0000-0000-000000000000}"/>
          </ac:spMkLst>
        </pc:spChg>
        <pc:spChg chg="mod">
          <ac:chgData name="Raphaela" userId="61779830-32ad-49ab-9eba-47512d30c4fb" providerId="ADAL" clId="{EB1464F2-48C5-43AA-89B3-3E920A86066E}" dt="2021-05-20T08:07:11.755" v="32" actId="20577"/>
          <ac:spMkLst>
            <pc:docMk/>
            <pc:sldMk cId="0" sldId="280"/>
            <ac:spMk id="31" creationId="{7655072F-465C-4512-85AF-3D58F81CF979}"/>
          </ac:spMkLst>
        </pc:spChg>
        <pc:picChg chg="del">
          <ac:chgData name="Raphaela" userId="61779830-32ad-49ab-9eba-47512d30c4fb" providerId="ADAL" clId="{EB1464F2-48C5-43AA-89B3-3E920A86066E}" dt="2021-05-20T08:10:44.048" v="216" actId="478"/>
          <ac:picMkLst>
            <pc:docMk/>
            <pc:sldMk cId="0" sldId="280"/>
            <ac:picMk id="2" creationId="{00000000-0000-0000-0000-000000000000}"/>
          </ac:picMkLst>
        </pc:picChg>
        <pc:picChg chg="add mod ord">
          <ac:chgData name="Raphaela" userId="61779830-32ad-49ab-9eba-47512d30c4fb" providerId="ADAL" clId="{EB1464F2-48C5-43AA-89B3-3E920A86066E}" dt="2021-05-20T08:10:48.386" v="218" actId="167"/>
          <ac:picMkLst>
            <pc:docMk/>
            <pc:sldMk cId="0" sldId="280"/>
            <ac:picMk id="27" creationId="{5800690E-24E6-4493-B5C3-6E50624DCBA3}"/>
          </ac:picMkLst>
        </pc:picChg>
        <pc:picChg chg="del">
          <ac:chgData name="Raphaela" userId="61779830-32ad-49ab-9eba-47512d30c4fb" providerId="ADAL" clId="{EB1464F2-48C5-43AA-89B3-3E920A86066E}" dt="2021-06-01T07:43:27.072" v="6958" actId="478"/>
          <ac:picMkLst>
            <pc:docMk/>
            <pc:sldMk cId="0" sldId="280"/>
            <ac:picMk id="30" creationId="{7E6FE52D-41B8-489F-A51B-6D27B425AA43}"/>
          </ac:picMkLst>
        </pc:picChg>
      </pc:sldChg>
      <pc:sldChg chg="addSp delSp modSp mod modAnim">
        <pc:chgData name="Raphaela" userId="61779830-32ad-49ab-9eba-47512d30c4fb" providerId="ADAL" clId="{EB1464F2-48C5-43AA-89B3-3E920A86066E}" dt="2021-06-01T07:43:25.120" v="6957" actId="478"/>
        <pc:sldMkLst>
          <pc:docMk/>
          <pc:sldMk cId="0" sldId="281"/>
        </pc:sldMkLst>
        <pc:spChg chg="mod">
          <ac:chgData name="Raphaela" userId="61779830-32ad-49ab-9eba-47512d30c4fb" providerId="ADAL" clId="{EB1464F2-48C5-43AA-89B3-3E920A86066E}" dt="2021-05-20T08:26:42.014" v="662" actId="255"/>
          <ac:spMkLst>
            <pc:docMk/>
            <pc:sldMk cId="0" sldId="281"/>
            <ac:spMk id="13" creationId="{00000000-0000-0000-0000-000000000000}"/>
          </ac:spMkLst>
        </pc:spChg>
        <pc:spChg chg="del mod">
          <ac:chgData name="Raphaela" userId="61779830-32ad-49ab-9eba-47512d30c4fb" providerId="ADAL" clId="{EB1464F2-48C5-43AA-89B3-3E920A86066E}" dt="2021-05-20T08:11:20.697" v="222" actId="478"/>
          <ac:spMkLst>
            <pc:docMk/>
            <pc:sldMk cId="0" sldId="281"/>
            <ac:spMk id="30" creationId="{94DF9D67-8F49-489F-BA23-34323B79C48B}"/>
          </ac:spMkLst>
        </pc:spChg>
        <pc:spChg chg="add mod">
          <ac:chgData name="Raphaela" userId="61779830-32ad-49ab-9eba-47512d30c4fb" providerId="ADAL" clId="{EB1464F2-48C5-43AA-89B3-3E920A86066E}" dt="2021-05-20T08:11:21.638" v="223"/>
          <ac:spMkLst>
            <pc:docMk/>
            <pc:sldMk cId="0" sldId="281"/>
            <ac:spMk id="31" creationId="{598D951F-58D2-4A49-ACA4-D5F0E40AE3ED}"/>
          </ac:spMkLst>
        </pc:spChg>
        <pc:picChg chg="mod">
          <ac:chgData name="Raphaela" userId="61779830-32ad-49ab-9eba-47512d30c4fb" providerId="ADAL" clId="{EB1464F2-48C5-43AA-89B3-3E920A86066E}" dt="2021-05-20T08:16:58.663" v="404" actId="14826"/>
          <ac:picMkLst>
            <pc:docMk/>
            <pc:sldMk cId="0" sldId="281"/>
            <ac:picMk id="2" creationId="{00000000-0000-0000-0000-000000000000}"/>
          </ac:picMkLst>
        </pc:picChg>
        <pc:picChg chg="del">
          <ac:chgData name="Raphaela" userId="61779830-32ad-49ab-9eba-47512d30c4fb" providerId="ADAL" clId="{EB1464F2-48C5-43AA-89B3-3E920A86066E}" dt="2021-06-01T07:43:25.120" v="6957" actId="478"/>
          <ac:picMkLst>
            <pc:docMk/>
            <pc:sldMk cId="0" sldId="281"/>
            <ac:picMk id="29" creationId="{91C991A8-F5C6-4140-8B4A-6E89C2F51B26}"/>
          </ac:picMkLst>
        </pc:picChg>
      </pc:sldChg>
      <pc:sldChg chg="addSp delSp modSp mod modAnim">
        <pc:chgData name="Raphaela" userId="61779830-32ad-49ab-9eba-47512d30c4fb" providerId="ADAL" clId="{EB1464F2-48C5-43AA-89B3-3E920A86066E}" dt="2021-06-01T07:43:23.031" v="6956" actId="478"/>
        <pc:sldMkLst>
          <pc:docMk/>
          <pc:sldMk cId="0" sldId="282"/>
        </pc:sldMkLst>
        <pc:spChg chg="mod">
          <ac:chgData name="Raphaela" userId="61779830-32ad-49ab-9eba-47512d30c4fb" providerId="ADAL" clId="{EB1464F2-48C5-43AA-89B3-3E920A86066E}" dt="2021-05-20T08:26:26.284" v="661" actId="255"/>
          <ac:spMkLst>
            <pc:docMk/>
            <pc:sldMk cId="0" sldId="282"/>
            <ac:spMk id="18" creationId="{00000000-0000-0000-0000-000000000000}"/>
          </ac:spMkLst>
        </pc:spChg>
        <pc:spChg chg="add mod">
          <ac:chgData name="Raphaela" userId="61779830-32ad-49ab-9eba-47512d30c4fb" providerId="ADAL" clId="{EB1464F2-48C5-43AA-89B3-3E920A86066E}" dt="2021-05-20T08:11:26.230" v="225"/>
          <ac:spMkLst>
            <pc:docMk/>
            <pc:sldMk cId="0" sldId="282"/>
            <ac:spMk id="35" creationId="{59B2C686-4A4C-4454-B056-EE0677E74CEF}"/>
          </ac:spMkLst>
        </pc:spChg>
        <pc:spChg chg="del">
          <ac:chgData name="Raphaela" userId="61779830-32ad-49ab-9eba-47512d30c4fb" providerId="ADAL" clId="{EB1464F2-48C5-43AA-89B3-3E920A86066E}" dt="2021-05-20T08:11:25.276" v="224" actId="478"/>
          <ac:spMkLst>
            <pc:docMk/>
            <pc:sldMk cId="0" sldId="282"/>
            <ac:spMk id="45" creationId="{D15FD673-A98D-494B-8649-EFD239A4B6EE}"/>
          </ac:spMkLst>
        </pc:spChg>
        <pc:picChg chg="del">
          <ac:chgData name="Raphaela" userId="61779830-32ad-49ab-9eba-47512d30c4fb" providerId="ADAL" clId="{EB1464F2-48C5-43AA-89B3-3E920A86066E}" dt="2021-05-20T08:19:43.618" v="538" actId="478"/>
          <ac:picMkLst>
            <pc:docMk/>
            <pc:sldMk cId="0" sldId="282"/>
            <ac:picMk id="2" creationId="{00000000-0000-0000-0000-000000000000}"/>
          </ac:picMkLst>
        </pc:picChg>
        <pc:picChg chg="del">
          <ac:chgData name="Raphaela" userId="61779830-32ad-49ab-9eba-47512d30c4fb" providerId="ADAL" clId="{EB1464F2-48C5-43AA-89B3-3E920A86066E}" dt="2021-06-01T07:43:23.031" v="6956" actId="478"/>
          <ac:picMkLst>
            <pc:docMk/>
            <pc:sldMk cId="0" sldId="282"/>
            <ac:picMk id="34" creationId="{C85860FF-C234-4A8C-B6C3-765CAC1C12C3}"/>
          </ac:picMkLst>
        </pc:picChg>
        <pc:picChg chg="add mod modCrop">
          <ac:chgData name="Raphaela" userId="61779830-32ad-49ab-9eba-47512d30c4fb" providerId="ADAL" clId="{EB1464F2-48C5-43AA-89B3-3E920A86066E}" dt="2021-05-20T08:22:28.191" v="574" actId="14100"/>
          <ac:picMkLst>
            <pc:docMk/>
            <pc:sldMk cId="0" sldId="282"/>
            <ac:picMk id="36" creationId="{D2A019B1-B1D9-40F1-8B74-6529BB4511F9}"/>
          </ac:picMkLst>
        </pc:picChg>
      </pc:sldChg>
      <pc:sldChg chg="addSp delSp modSp del mod">
        <pc:chgData name="Raphaela" userId="61779830-32ad-49ab-9eba-47512d30c4fb" providerId="ADAL" clId="{EB1464F2-48C5-43AA-89B3-3E920A86066E}" dt="2021-05-20T08:25:36.734" v="656" actId="2696"/>
        <pc:sldMkLst>
          <pc:docMk/>
          <pc:sldMk cId="0" sldId="283"/>
        </pc:sldMkLst>
        <pc:spChg chg="del mod">
          <ac:chgData name="Raphaela" userId="61779830-32ad-49ab-9eba-47512d30c4fb" providerId="ADAL" clId="{EB1464F2-48C5-43AA-89B3-3E920A86066E}" dt="2021-05-20T08:11:32.865" v="227" actId="478"/>
          <ac:spMkLst>
            <pc:docMk/>
            <pc:sldMk cId="0" sldId="283"/>
            <ac:spMk id="19" creationId="{808C9951-83FD-4273-B517-2E2CA3DA9721}"/>
          </ac:spMkLst>
        </pc:spChg>
        <pc:spChg chg="add mod">
          <ac:chgData name="Raphaela" userId="61779830-32ad-49ab-9eba-47512d30c4fb" providerId="ADAL" clId="{EB1464F2-48C5-43AA-89B3-3E920A86066E}" dt="2021-05-20T08:11:33.383" v="228"/>
          <ac:spMkLst>
            <pc:docMk/>
            <pc:sldMk cId="0" sldId="283"/>
            <ac:spMk id="20" creationId="{757EF302-55A0-42E7-9400-0312FEAB4336}"/>
          </ac:spMkLst>
        </pc:spChg>
      </pc:sldChg>
      <pc:sldChg chg="addSp delSp modSp mod modAnim">
        <pc:chgData name="Raphaela" userId="61779830-32ad-49ab-9eba-47512d30c4fb" providerId="ADAL" clId="{EB1464F2-48C5-43AA-89B3-3E920A86066E}" dt="2021-06-01T07:43:20.839" v="6955" actId="478"/>
        <pc:sldMkLst>
          <pc:docMk/>
          <pc:sldMk cId="0" sldId="284"/>
        </pc:sldMkLst>
        <pc:spChg chg="add mod">
          <ac:chgData name="Raphaela" userId="61779830-32ad-49ab-9eba-47512d30c4fb" providerId="ADAL" clId="{EB1464F2-48C5-43AA-89B3-3E920A86066E}" dt="2021-05-20T08:11:38.605" v="230"/>
          <ac:spMkLst>
            <pc:docMk/>
            <pc:sldMk cId="0" sldId="284"/>
            <ac:spMk id="21" creationId="{56FC9A51-5FCC-4BE6-8A5E-8099604E5325}"/>
          </ac:spMkLst>
        </pc:spChg>
        <pc:spChg chg="del">
          <ac:chgData name="Raphaela" userId="61779830-32ad-49ab-9eba-47512d30c4fb" providerId="ADAL" clId="{EB1464F2-48C5-43AA-89B3-3E920A86066E}" dt="2021-05-20T08:11:38.060" v="229" actId="478"/>
          <ac:spMkLst>
            <pc:docMk/>
            <pc:sldMk cId="0" sldId="284"/>
            <ac:spMk id="23" creationId="{FB67146F-4D77-4626-AC53-6B6D52FAA1DD}"/>
          </ac:spMkLst>
        </pc:spChg>
        <pc:spChg chg="mod">
          <ac:chgData name="Raphaela" userId="61779830-32ad-49ab-9eba-47512d30c4fb" providerId="ADAL" clId="{EB1464F2-48C5-43AA-89B3-3E920A86066E}" dt="2021-05-20T08:27:50.684" v="740" actId="20577"/>
          <ac:spMkLst>
            <pc:docMk/>
            <pc:sldMk cId="0" sldId="284"/>
            <ac:spMk id="25" creationId="{00000000-0000-0000-0000-000000000000}"/>
          </ac:spMkLst>
        </pc:spChg>
        <pc:spChg chg="mod">
          <ac:chgData name="Raphaela" userId="61779830-32ad-49ab-9eba-47512d30c4fb" providerId="ADAL" clId="{EB1464F2-48C5-43AA-89B3-3E920A86066E}" dt="2021-05-27T07:10:40.785" v="6307" actId="207"/>
          <ac:spMkLst>
            <pc:docMk/>
            <pc:sldMk cId="0" sldId="284"/>
            <ac:spMk id="31" creationId="{F6D236AF-1F72-4251-88CF-907026BFCB0D}"/>
          </ac:spMkLst>
        </pc:spChg>
        <pc:spChg chg="mod">
          <ac:chgData name="Raphaela" userId="61779830-32ad-49ab-9eba-47512d30c4fb" providerId="ADAL" clId="{EB1464F2-48C5-43AA-89B3-3E920A86066E}" dt="2021-05-27T07:10:46.291" v="6308" actId="207"/>
          <ac:spMkLst>
            <pc:docMk/>
            <pc:sldMk cId="0" sldId="284"/>
            <ac:spMk id="33" creationId="{1178CDE0-7470-43AC-87F7-234119F0CC47}"/>
          </ac:spMkLst>
        </pc:spChg>
        <pc:picChg chg="del">
          <ac:chgData name="Raphaela" userId="61779830-32ad-49ab-9eba-47512d30c4fb" providerId="ADAL" clId="{EB1464F2-48C5-43AA-89B3-3E920A86066E}" dt="2021-05-20T08:28:25.577" v="741" actId="478"/>
          <ac:picMkLst>
            <pc:docMk/>
            <pc:sldMk cId="0" sldId="284"/>
            <ac:picMk id="2" creationId="{00000000-0000-0000-0000-000000000000}"/>
          </ac:picMkLst>
        </pc:picChg>
        <pc:picChg chg="del">
          <ac:chgData name="Raphaela" userId="61779830-32ad-49ab-9eba-47512d30c4fb" providerId="ADAL" clId="{EB1464F2-48C5-43AA-89B3-3E920A86066E}" dt="2021-06-01T07:43:20.839" v="6955" actId="478"/>
          <ac:picMkLst>
            <pc:docMk/>
            <pc:sldMk cId="0" sldId="284"/>
            <ac:picMk id="22" creationId="{D3A662F2-94B9-4158-A1EB-439674F60AB7}"/>
          </ac:picMkLst>
        </pc:picChg>
        <pc:picChg chg="add mod modCrop">
          <ac:chgData name="Raphaela" userId="61779830-32ad-49ab-9eba-47512d30c4fb" providerId="ADAL" clId="{EB1464F2-48C5-43AA-89B3-3E920A86066E}" dt="2021-05-20T08:29:42.376" v="752" actId="18131"/>
          <ac:picMkLst>
            <pc:docMk/>
            <pc:sldMk cId="0" sldId="284"/>
            <ac:picMk id="26" creationId="{F39FE89F-95D9-4BFB-98FA-3215583DD44D}"/>
          </ac:picMkLst>
        </pc:picChg>
      </pc:sldChg>
      <pc:sldChg chg="addSp delSp modSp del mod">
        <pc:chgData name="Raphaela" userId="61779830-32ad-49ab-9eba-47512d30c4fb" providerId="ADAL" clId="{EB1464F2-48C5-43AA-89B3-3E920A86066E}" dt="2021-05-20T08:33:35.329" v="995" actId="2696"/>
        <pc:sldMkLst>
          <pc:docMk/>
          <pc:sldMk cId="0" sldId="285"/>
        </pc:sldMkLst>
        <pc:spChg chg="add mod">
          <ac:chgData name="Raphaela" userId="61779830-32ad-49ab-9eba-47512d30c4fb" providerId="ADAL" clId="{EB1464F2-48C5-43AA-89B3-3E920A86066E}" dt="2021-05-20T08:11:44.440" v="232"/>
          <ac:spMkLst>
            <pc:docMk/>
            <pc:sldMk cId="0" sldId="285"/>
            <ac:spMk id="21" creationId="{DA03A66E-A518-4EEF-9B44-5F6312797CC8}"/>
          </ac:spMkLst>
        </pc:spChg>
        <pc:spChg chg="del">
          <ac:chgData name="Raphaela" userId="61779830-32ad-49ab-9eba-47512d30c4fb" providerId="ADAL" clId="{EB1464F2-48C5-43AA-89B3-3E920A86066E}" dt="2021-05-20T08:11:43.908" v="231" actId="478"/>
          <ac:spMkLst>
            <pc:docMk/>
            <pc:sldMk cId="0" sldId="285"/>
            <ac:spMk id="26" creationId="{AC023319-10E3-45CF-B1A3-0351C97369E0}"/>
          </ac:spMkLst>
        </pc:spChg>
      </pc:sldChg>
      <pc:sldChg chg="addSp delSp modSp del mod">
        <pc:chgData name="Raphaela" userId="61779830-32ad-49ab-9eba-47512d30c4fb" providerId="ADAL" clId="{EB1464F2-48C5-43AA-89B3-3E920A86066E}" dt="2021-05-20T08:33:46.499" v="996" actId="2696"/>
        <pc:sldMkLst>
          <pc:docMk/>
          <pc:sldMk cId="0" sldId="287"/>
        </pc:sldMkLst>
        <pc:spChg chg="add mod">
          <ac:chgData name="Raphaela" userId="61779830-32ad-49ab-9eba-47512d30c4fb" providerId="ADAL" clId="{EB1464F2-48C5-43AA-89B3-3E920A86066E}" dt="2021-05-20T08:11:49.814" v="234"/>
          <ac:spMkLst>
            <pc:docMk/>
            <pc:sldMk cId="0" sldId="287"/>
            <ac:spMk id="21" creationId="{78FE998D-5DF7-4C52-BB0F-BF698C3A372D}"/>
          </ac:spMkLst>
        </pc:spChg>
        <pc:spChg chg="del">
          <ac:chgData name="Raphaela" userId="61779830-32ad-49ab-9eba-47512d30c4fb" providerId="ADAL" clId="{EB1464F2-48C5-43AA-89B3-3E920A86066E}" dt="2021-05-20T08:11:49.324" v="233" actId="478"/>
          <ac:spMkLst>
            <pc:docMk/>
            <pc:sldMk cId="0" sldId="287"/>
            <ac:spMk id="25" creationId="{5F195839-2463-4A34-9716-A6D0D0AA1AE6}"/>
          </ac:spMkLst>
        </pc:spChg>
      </pc:sldChg>
      <pc:sldChg chg="addSp delSp modSp del mod">
        <pc:chgData name="Raphaela" userId="61779830-32ad-49ab-9eba-47512d30c4fb" providerId="ADAL" clId="{EB1464F2-48C5-43AA-89B3-3E920A86066E}" dt="2021-05-20T08:33:46.499" v="996" actId="2696"/>
        <pc:sldMkLst>
          <pc:docMk/>
          <pc:sldMk cId="0" sldId="288"/>
        </pc:sldMkLst>
        <pc:spChg chg="add mod">
          <ac:chgData name="Raphaela" userId="61779830-32ad-49ab-9eba-47512d30c4fb" providerId="ADAL" clId="{EB1464F2-48C5-43AA-89B3-3E920A86066E}" dt="2021-05-20T08:11:55.959" v="236"/>
          <ac:spMkLst>
            <pc:docMk/>
            <pc:sldMk cId="0" sldId="288"/>
            <ac:spMk id="21" creationId="{9E351340-1263-4A59-848C-3ABBA97D48E0}"/>
          </ac:spMkLst>
        </pc:spChg>
        <pc:spChg chg="del">
          <ac:chgData name="Raphaela" userId="61779830-32ad-49ab-9eba-47512d30c4fb" providerId="ADAL" clId="{EB1464F2-48C5-43AA-89B3-3E920A86066E}" dt="2021-05-20T08:11:55.468" v="235" actId="478"/>
          <ac:spMkLst>
            <pc:docMk/>
            <pc:sldMk cId="0" sldId="288"/>
            <ac:spMk id="30" creationId="{A90634D4-51F1-4C83-A8F5-0235FE60AF30}"/>
          </ac:spMkLst>
        </pc:spChg>
      </pc:sldChg>
      <pc:sldChg chg="addSp delSp modSp del mod">
        <pc:chgData name="Raphaela" userId="61779830-32ad-49ab-9eba-47512d30c4fb" providerId="ADAL" clId="{EB1464F2-48C5-43AA-89B3-3E920A86066E}" dt="2021-05-20T08:33:46.499" v="996" actId="2696"/>
        <pc:sldMkLst>
          <pc:docMk/>
          <pc:sldMk cId="0" sldId="289"/>
        </pc:sldMkLst>
        <pc:spChg chg="del">
          <ac:chgData name="Raphaela" userId="61779830-32ad-49ab-9eba-47512d30c4fb" providerId="ADAL" clId="{EB1464F2-48C5-43AA-89B3-3E920A86066E}" dt="2021-05-20T08:12:00.172" v="237" actId="478"/>
          <ac:spMkLst>
            <pc:docMk/>
            <pc:sldMk cId="0" sldId="289"/>
            <ac:spMk id="23" creationId="{93B61CD5-0A2E-4A40-9BB9-918B9F2B775C}"/>
          </ac:spMkLst>
        </pc:spChg>
        <pc:spChg chg="add mod">
          <ac:chgData name="Raphaela" userId="61779830-32ad-49ab-9eba-47512d30c4fb" providerId="ADAL" clId="{EB1464F2-48C5-43AA-89B3-3E920A86066E}" dt="2021-05-20T08:12:00.663" v="238"/>
          <ac:spMkLst>
            <pc:docMk/>
            <pc:sldMk cId="0" sldId="289"/>
            <ac:spMk id="24" creationId="{10A866F4-CF34-434B-9886-75FEAE4A1A6B}"/>
          </ac:spMkLst>
        </pc:spChg>
      </pc:sldChg>
      <pc:sldChg chg="addSp delSp modSp del mod">
        <pc:chgData name="Raphaela" userId="61779830-32ad-49ab-9eba-47512d30c4fb" providerId="ADAL" clId="{EB1464F2-48C5-43AA-89B3-3E920A86066E}" dt="2021-05-20T08:33:46.499" v="996" actId="2696"/>
        <pc:sldMkLst>
          <pc:docMk/>
          <pc:sldMk cId="0" sldId="290"/>
        </pc:sldMkLst>
        <pc:spChg chg="del">
          <ac:chgData name="Raphaela" userId="61779830-32ad-49ab-9eba-47512d30c4fb" providerId="ADAL" clId="{EB1464F2-48C5-43AA-89B3-3E920A86066E}" dt="2021-05-20T08:12:05.884" v="239" actId="478"/>
          <ac:spMkLst>
            <pc:docMk/>
            <pc:sldMk cId="0" sldId="290"/>
            <ac:spMk id="25" creationId="{439F79AD-5553-4E82-A757-2F7138751EA6}"/>
          </ac:spMkLst>
        </pc:spChg>
        <pc:spChg chg="add mod">
          <ac:chgData name="Raphaela" userId="61779830-32ad-49ab-9eba-47512d30c4fb" providerId="ADAL" clId="{EB1464F2-48C5-43AA-89B3-3E920A86066E}" dt="2021-05-20T08:12:06.317" v="240"/>
          <ac:spMkLst>
            <pc:docMk/>
            <pc:sldMk cId="0" sldId="290"/>
            <ac:spMk id="26" creationId="{A6B48EA6-5200-49BE-8614-6690D70B8965}"/>
          </ac:spMkLst>
        </pc:spChg>
      </pc:sldChg>
      <pc:sldChg chg="addSp delSp modSp add mod modAnim">
        <pc:chgData name="Raphaela" userId="61779830-32ad-49ab-9eba-47512d30c4fb" providerId="ADAL" clId="{EB1464F2-48C5-43AA-89B3-3E920A86066E}" dt="2021-06-01T07:42:41.341" v="6939" actId="478"/>
        <pc:sldMkLst>
          <pc:docMk/>
          <pc:sldMk cId="3596294603" sldId="291"/>
        </pc:sldMkLst>
        <pc:spChg chg="mod">
          <ac:chgData name="Raphaela" userId="61779830-32ad-49ab-9eba-47512d30c4fb" providerId="ADAL" clId="{EB1464F2-48C5-43AA-89B3-3E920A86066E}" dt="2021-05-20T08:32:01.944" v="991" actId="404"/>
          <ac:spMkLst>
            <pc:docMk/>
            <pc:sldMk cId="3596294603" sldId="291"/>
            <ac:spMk id="25" creationId="{00000000-0000-0000-0000-000000000000}"/>
          </ac:spMkLst>
        </pc:spChg>
        <pc:spChg chg="mod">
          <ac:chgData name="Raphaela" userId="61779830-32ad-49ab-9eba-47512d30c4fb" providerId="ADAL" clId="{EB1464F2-48C5-43AA-89B3-3E920A86066E}" dt="2021-05-27T07:10:54.677" v="6309" actId="207"/>
          <ac:spMkLst>
            <pc:docMk/>
            <pc:sldMk cId="3596294603" sldId="291"/>
            <ac:spMk id="33" creationId="{1178CDE0-7470-43AC-87F7-234119F0CC47}"/>
          </ac:spMkLst>
        </pc:spChg>
        <pc:picChg chg="del">
          <ac:chgData name="Raphaela" userId="61779830-32ad-49ab-9eba-47512d30c4fb" providerId="ADAL" clId="{EB1464F2-48C5-43AA-89B3-3E920A86066E}" dt="2021-06-01T07:42:41.341" v="6939" actId="478"/>
          <ac:picMkLst>
            <pc:docMk/>
            <pc:sldMk cId="3596294603" sldId="291"/>
            <ac:picMk id="22" creationId="{D3A662F2-94B9-4158-A1EB-439674F60AB7}"/>
          </ac:picMkLst>
        </pc:picChg>
        <pc:picChg chg="add mod ord">
          <ac:chgData name="Raphaela" userId="61779830-32ad-49ab-9eba-47512d30c4fb" providerId="ADAL" clId="{EB1464F2-48C5-43AA-89B3-3E920A86066E}" dt="2021-05-20T08:32:36.363" v="994" actId="167"/>
          <ac:picMkLst>
            <pc:docMk/>
            <pc:sldMk cId="3596294603" sldId="291"/>
            <ac:picMk id="23" creationId="{B634F087-00AC-489D-904F-F100343E24F4}"/>
          </ac:picMkLst>
        </pc:picChg>
        <pc:picChg chg="del">
          <ac:chgData name="Raphaela" userId="61779830-32ad-49ab-9eba-47512d30c4fb" providerId="ADAL" clId="{EB1464F2-48C5-43AA-89B3-3E920A86066E}" dt="2021-05-20T08:32:31.562" v="992" actId="478"/>
          <ac:picMkLst>
            <pc:docMk/>
            <pc:sldMk cId="3596294603" sldId="291"/>
            <ac:picMk id="26" creationId="{F39FE89F-95D9-4BFB-98FA-3215583DD44D}"/>
          </ac:picMkLst>
        </pc:picChg>
      </pc:sldChg>
      <pc:sldChg chg="addSp delSp modSp add mod modAnim">
        <pc:chgData name="Raphaela" userId="61779830-32ad-49ab-9eba-47512d30c4fb" providerId="ADAL" clId="{EB1464F2-48C5-43AA-89B3-3E920A86066E}" dt="2021-06-01T07:42:44.120" v="6940" actId="478"/>
        <pc:sldMkLst>
          <pc:docMk/>
          <pc:sldMk cId="2076052368" sldId="292"/>
        </pc:sldMkLst>
        <pc:spChg chg="mod">
          <ac:chgData name="Raphaela" userId="61779830-32ad-49ab-9eba-47512d30c4fb" providerId="ADAL" clId="{EB1464F2-48C5-43AA-89B3-3E920A86066E}" dt="2021-05-27T07:58:15.107" v="6342"/>
          <ac:spMkLst>
            <pc:docMk/>
            <pc:sldMk cId="2076052368" sldId="292"/>
            <ac:spMk id="25" creationId="{00000000-0000-0000-0000-000000000000}"/>
          </ac:spMkLst>
        </pc:spChg>
        <pc:spChg chg="mod">
          <ac:chgData name="Raphaela" userId="61779830-32ad-49ab-9eba-47512d30c4fb" providerId="ADAL" clId="{EB1464F2-48C5-43AA-89B3-3E920A86066E}" dt="2021-05-27T07:11:01.062" v="6310" actId="207"/>
          <ac:spMkLst>
            <pc:docMk/>
            <pc:sldMk cId="2076052368" sldId="292"/>
            <ac:spMk id="33" creationId="{1178CDE0-7470-43AC-87F7-234119F0CC47}"/>
          </ac:spMkLst>
        </pc:spChg>
        <pc:spChg chg="add mod">
          <ac:chgData name="Raphaela" userId="61779830-32ad-49ab-9eba-47512d30c4fb" providerId="ADAL" clId="{EB1464F2-48C5-43AA-89B3-3E920A86066E}" dt="2021-05-20T08:40:37.616" v="1450" actId="1036"/>
          <ac:spMkLst>
            <pc:docMk/>
            <pc:sldMk cId="2076052368" sldId="292"/>
            <ac:spMk id="41" creationId="{B2853ACA-28E1-44BD-8A5D-59F1D1F6F8B0}"/>
          </ac:spMkLst>
        </pc:spChg>
        <pc:spChg chg="add mod">
          <ac:chgData name="Raphaela" userId="61779830-32ad-49ab-9eba-47512d30c4fb" providerId="ADAL" clId="{EB1464F2-48C5-43AA-89B3-3E920A86066E}" dt="2021-05-20T08:39:35.078" v="1298" actId="14100"/>
          <ac:spMkLst>
            <pc:docMk/>
            <pc:sldMk cId="2076052368" sldId="292"/>
            <ac:spMk id="42" creationId="{B366588C-284A-4C1F-A07B-5044FC8CA185}"/>
          </ac:spMkLst>
        </pc:spChg>
        <pc:spChg chg="add mod">
          <ac:chgData name="Raphaela" userId="61779830-32ad-49ab-9eba-47512d30c4fb" providerId="ADAL" clId="{EB1464F2-48C5-43AA-89B3-3E920A86066E}" dt="2021-05-20T08:40:19.363" v="1419" actId="1036"/>
          <ac:spMkLst>
            <pc:docMk/>
            <pc:sldMk cId="2076052368" sldId="292"/>
            <ac:spMk id="43" creationId="{47FDB4F8-4E82-4B1A-A539-3D35541D98B8}"/>
          </ac:spMkLst>
        </pc:spChg>
        <pc:picChg chg="del">
          <ac:chgData name="Raphaela" userId="61779830-32ad-49ab-9eba-47512d30c4fb" providerId="ADAL" clId="{EB1464F2-48C5-43AA-89B3-3E920A86066E}" dt="2021-06-01T07:42:44.120" v="6940" actId="478"/>
          <ac:picMkLst>
            <pc:docMk/>
            <pc:sldMk cId="2076052368" sldId="292"/>
            <ac:picMk id="22" creationId="{D3A662F2-94B9-4158-A1EB-439674F60AB7}"/>
          </ac:picMkLst>
        </pc:picChg>
        <pc:picChg chg="del">
          <ac:chgData name="Raphaela" userId="61779830-32ad-49ab-9eba-47512d30c4fb" providerId="ADAL" clId="{EB1464F2-48C5-43AA-89B3-3E920A86066E}" dt="2021-05-20T08:36:32.775" v="1177" actId="478"/>
          <ac:picMkLst>
            <pc:docMk/>
            <pc:sldMk cId="2076052368" sldId="292"/>
            <ac:picMk id="23" creationId="{B634F087-00AC-489D-904F-F100343E24F4}"/>
          </ac:picMkLst>
        </pc:picChg>
        <pc:picChg chg="add del mod modCrop">
          <ac:chgData name="Raphaela" userId="61779830-32ad-49ab-9eba-47512d30c4fb" providerId="ADAL" clId="{EB1464F2-48C5-43AA-89B3-3E920A86066E}" dt="2021-05-20T08:39:17.373" v="1235" actId="1076"/>
          <ac:picMkLst>
            <pc:docMk/>
            <pc:sldMk cId="2076052368" sldId="292"/>
            <ac:picMk id="26" creationId="{916FFF53-B42D-4492-A02F-B940908C56E9}"/>
          </ac:picMkLst>
        </pc:picChg>
        <pc:picChg chg="add del mod">
          <ac:chgData name="Raphaela" userId="61779830-32ad-49ab-9eba-47512d30c4fb" providerId="ADAL" clId="{EB1464F2-48C5-43AA-89B3-3E920A86066E}" dt="2021-05-20T08:38:40.592" v="1227"/>
          <ac:picMkLst>
            <pc:docMk/>
            <pc:sldMk cId="2076052368" sldId="292"/>
            <ac:picMk id="40" creationId="{DBFEBE03-685B-411C-BA1B-231462B0601E}"/>
          </ac:picMkLst>
        </pc:picChg>
      </pc:sldChg>
      <pc:sldChg chg="addSp delSp modSp add mod delAnim modAnim">
        <pc:chgData name="Raphaela" userId="61779830-32ad-49ab-9eba-47512d30c4fb" providerId="ADAL" clId="{EB1464F2-48C5-43AA-89B3-3E920A86066E}" dt="2021-06-01T07:42:46.056" v="6941" actId="478"/>
        <pc:sldMkLst>
          <pc:docMk/>
          <pc:sldMk cId="2514381623" sldId="293"/>
        </pc:sldMkLst>
        <pc:spChg chg="mod">
          <ac:chgData name="Raphaela" userId="61779830-32ad-49ab-9eba-47512d30c4fb" providerId="ADAL" clId="{EB1464F2-48C5-43AA-89B3-3E920A86066E}" dt="2021-05-27T08:01:12.942" v="6350" actId="6549"/>
          <ac:spMkLst>
            <pc:docMk/>
            <pc:sldMk cId="2514381623" sldId="293"/>
            <ac:spMk id="25" creationId="{00000000-0000-0000-0000-000000000000}"/>
          </ac:spMkLst>
        </pc:spChg>
        <pc:spChg chg="add mod">
          <ac:chgData name="Raphaela" userId="61779830-32ad-49ab-9eba-47512d30c4fb" providerId="ADAL" clId="{EB1464F2-48C5-43AA-89B3-3E920A86066E}" dt="2021-05-20T08:46:13.662" v="1771" actId="692"/>
          <ac:spMkLst>
            <pc:docMk/>
            <pc:sldMk cId="2514381623" sldId="293"/>
            <ac:spMk id="40" creationId="{4477B346-F31E-4A09-9D6F-E8EC8D091F88}"/>
          </ac:spMkLst>
        </pc:spChg>
        <pc:spChg chg="del">
          <ac:chgData name="Raphaela" userId="61779830-32ad-49ab-9eba-47512d30c4fb" providerId="ADAL" clId="{EB1464F2-48C5-43AA-89B3-3E920A86066E}" dt="2021-05-20T08:45:21.357" v="1716" actId="478"/>
          <ac:spMkLst>
            <pc:docMk/>
            <pc:sldMk cId="2514381623" sldId="293"/>
            <ac:spMk id="41" creationId="{B2853ACA-28E1-44BD-8A5D-59F1D1F6F8B0}"/>
          </ac:spMkLst>
        </pc:spChg>
        <pc:spChg chg="mod">
          <ac:chgData name="Raphaela" userId="61779830-32ad-49ab-9eba-47512d30c4fb" providerId="ADAL" clId="{EB1464F2-48C5-43AA-89B3-3E920A86066E}" dt="2021-05-20T08:47:31.431" v="1923" actId="1037"/>
          <ac:spMkLst>
            <pc:docMk/>
            <pc:sldMk cId="2514381623" sldId="293"/>
            <ac:spMk id="43" creationId="{47FDB4F8-4E82-4B1A-A539-3D35541D98B8}"/>
          </ac:spMkLst>
        </pc:spChg>
        <pc:spChg chg="add mod">
          <ac:chgData name="Raphaela" userId="61779830-32ad-49ab-9eba-47512d30c4fb" providerId="ADAL" clId="{EB1464F2-48C5-43AA-89B3-3E920A86066E}" dt="2021-05-20T08:46:32.102" v="1806" actId="1037"/>
          <ac:spMkLst>
            <pc:docMk/>
            <pc:sldMk cId="2514381623" sldId="293"/>
            <ac:spMk id="44" creationId="{6ECB5BB6-B25D-4BB0-994E-A12314CED84F}"/>
          </ac:spMkLst>
        </pc:spChg>
        <pc:spChg chg="add mod">
          <ac:chgData name="Raphaela" userId="61779830-32ad-49ab-9eba-47512d30c4fb" providerId="ADAL" clId="{EB1464F2-48C5-43AA-89B3-3E920A86066E}" dt="2021-05-20T08:46:58.885" v="1892" actId="1035"/>
          <ac:spMkLst>
            <pc:docMk/>
            <pc:sldMk cId="2514381623" sldId="293"/>
            <ac:spMk id="45" creationId="{431C68DA-2EBD-462C-8034-C61AA3C11147}"/>
          </ac:spMkLst>
        </pc:spChg>
        <pc:spChg chg="add mod">
          <ac:chgData name="Raphaela" userId="61779830-32ad-49ab-9eba-47512d30c4fb" providerId="ADAL" clId="{EB1464F2-48C5-43AA-89B3-3E920A86066E}" dt="2021-05-20T08:47:21.163" v="1921" actId="1038"/>
          <ac:spMkLst>
            <pc:docMk/>
            <pc:sldMk cId="2514381623" sldId="293"/>
            <ac:spMk id="46" creationId="{B61C1A5A-F3B1-4D45-AE9B-4E1F66331CBD}"/>
          </ac:spMkLst>
        </pc:spChg>
        <pc:picChg chg="del">
          <ac:chgData name="Raphaela" userId="61779830-32ad-49ab-9eba-47512d30c4fb" providerId="ADAL" clId="{EB1464F2-48C5-43AA-89B3-3E920A86066E}" dt="2021-06-01T07:42:46.056" v="6941" actId="478"/>
          <ac:picMkLst>
            <pc:docMk/>
            <pc:sldMk cId="2514381623" sldId="293"/>
            <ac:picMk id="22" creationId="{D3A662F2-94B9-4158-A1EB-439674F60AB7}"/>
          </ac:picMkLst>
        </pc:picChg>
        <pc:picChg chg="mod">
          <ac:chgData name="Raphaela" userId="61779830-32ad-49ab-9eba-47512d30c4fb" providerId="ADAL" clId="{EB1464F2-48C5-43AA-89B3-3E920A86066E}" dt="2021-05-20T08:45:54.709" v="1720" actId="1076"/>
          <ac:picMkLst>
            <pc:docMk/>
            <pc:sldMk cId="2514381623" sldId="293"/>
            <ac:picMk id="26" creationId="{916FFF53-B42D-4492-A02F-B940908C56E9}"/>
          </ac:picMkLst>
        </pc:picChg>
        <pc:cxnChg chg="add mod">
          <ac:chgData name="Raphaela" userId="61779830-32ad-49ab-9eba-47512d30c4fb" providerId="ADAL" clId="{EB1464F2-48C5-43AA-89B3-3E920A86066E}" dt="2021-05-20T08:48:09.434" v="1939" actId="692"/>
          <ac:cxnSpMkLst>
            <pc:docMk/>
            <pc:sldMk cId="2514381623" sldId="293"/>
            <ac:cxnSpMk id="3" creationId="{867AA751-D2F4-4023-B3D7-BEB2C9C9AE81}"/>
          </ac:cxnSpMkLst>
        </pc:cxnChg>
        <pc:cxnChg chg="add mod">
          <ac:chgData name="Raphaela" userId="61779830-32ad-49ab-9eba-47512d30c4fb" providerId="ADAL" clId="{EB1464F2-48C5-43AA-89B3-3E920A86066E}" dt="2021-05-20T08:48:26.589" v="1943" actId="1076"/>
          <ac:cxnSpMkLst>
            <pc:docMk/>
            <pc:sldMk cId="2514381623" sldId="293"/>
            <ac:cxnSpMk id="47" creationId="{B5084DAC-1C64-4C83-9FDD-A2C00BFA3A3E}"/>
          </ac:cxnSpMkLst>
        </pc:cxnChg>
        <pc:cxnChg chg="add mod">
          <ac:chgData name="Raphaela" userId="61779830-32ad-49ab-9eba-47512d30c4fb" providerId="ADAL" clId="{EB1464F2-48C5-43AA-89B3-3E920A86066E}" dt="2021-05-20T08:48:37.933" v="1946" actId="14100"/>
          <ac:cxnSpMkLst>
            <pc:docMk/>
            <pc:sldMk cId="2514381623" sldId="293"/>
            <ac:cxnSpMk id="48" creationId="{6D244DAD-345A-4693-97E3-0DC0ADB78FF3}"/>
          </ac:cxnSpMkLst>
        </pc:cxnChg>
      </pc:sldChg>
      <pc:sldChg chg="addSp delSp modSp add mod modAnim">
        <pc:chgData name="Raphaela" userId="61779830-32ad-49ab-9eba-47512d30c4fb" providerId="ADAL" clId="{EB1464F2-48C5-43AA-89B3-3E920A86066E}" dt="2021-06-01T07:42:47.672" v="6942" actId="478"/>
        <pc:sldMkLst>
          <pc:docMk/>
          <pc:sldMk cId="3886021777" sldId="294"/>
        </pc:sldMkLst>
        <pc:spChg chg="mod">
          <ac:chgData name="Raphaela" userId="61779830-32ad-49ab-9eba-47512d30c4fb" providerId="ADAL" clId="{EB1464F2-48C5-43AA-89B3-3E920A86066E}" dt="2021-05-20T08:59:30.678" v="2626" actId="948"/>
          <ac:spMkLst>
            <pc:docMk/>
            <pc:sldMk cId="3886021777" sldId="294"/>
            <ac:spMk id="25" creationId="{00000000-0000-0000-0000-000000000000}"/>
          </ac:spMkLst>
        </pc:spChg>
        <pc:grpChg chg="add mod">
          <ac:chgData name="Raphaela" userId="61779830-32ad-49ab-9eba-47512d30c4fb" providerId="ADAL" clId="{EB1464F2-48C5-43AA-89B3-3E920A86066E}" dt="2021-05-27T08:17:40.414" v="6396" actId="164"/>
          <ac:grpSpMkLst>
            <pc:docMk/>
            <pc:sldMk cId="3886021777" sldId="294"/>
            <ac:grpSpMk id="2" creationId="{9919A34E-A823-4F65-AF41-65162DA1351B}"/>
          </ac:grpSpMkLst>
        </pc:grpChg>
        <pc:picChg chg="del">
          <ac:chgData name="Raphaela" userId="61779830-32ad-49ab-9eba-47512d30c4fb" providerId="ADAL" clId="{EB1464F2-48C5-43AA-89B3-3E920A86066E}" dt="2021-06-01T07:42:47.672" v="6942" actId="478"/>
          <ac:picMkLst>
            <pc:docMk/>
            <pc:sldMk cId="3886021777" sldId="294"/>
            <ac:picMk id="22" creationId="{D3A662F2-94B9-4158-A1EB-439674F60AB7}"/>
          </ac:picMkLst>
        </pc:picChg>
        <pc:cxnChg chg="mod">
          <ac:chgData name="Raphaela" userId="61779830-32ad-49ab-9eba-47512d30c4fb" providerId="ADAL" clId="{EB1464F2-48C5-43AA-89B3-3E920A86066E}" dt="2021-05-27T08:17:40.414" v="6396" actId="164"/>
          <ac:cxnSpMkLst>
            <pc:docMk/>
            <pc:sldMk cId="3886021777" sldId="294"/>
            <ac:cxnSpMk id="47" creationId="{B5084DAC-1C64-4C83-9FDD-A2C00BFA3A3E}"/>
          </ac:cxnSpMkLst>
        </pc:cxnChg>
        <pc:cxnChg chg="mod">
          <ac:chgData name="Raphaela" userId="61779830-32ad-49ab-9eba-47512d30c4fb" providerId="ADAL" clId="{EB1464F2-48C5-43AA-89B3-3E920A86066E}" dt="2021-05-27T08:17:40.414" v="6396" actId="164"/>
          <ac:cxnSpMkLst>
            <pc:docMk/>
            <pc:sldMk cId="3886021777" sldId="294"/>
            <ac:cxnSpMk id="48" creationId="{6D244DAD-345A-4693-97E3-0DC0ADB78FF3}"/>
          </ac:cxnSpMkLst>
        </pc:cxnChg>
      </pc:sldChg>
      <pc:sldChg chg="addSp delSp modSp add mod delAnim modAnim">
        <pc:chgData name="Raphaela" userId="61779830-32ad-49ab-9eba-47512d30c4fb" providerId="ADAL" clId="{EB1464F2-48C5-43AA-89B3-3E920A86066E}" dt="2021-06-01T07:42:51.400" v="6944" actId="478"/>
        <pc:sldMkLst>
          <pc:docMk/>
          <pc:sldMk cId="3141749332" sldId="295"/>
        </pc:sldMkLst>
        <pc:spChg chg="mod">
          <ac:chgData name="Raphaela" userId="61779830-32ad-49ab-9eba-47512d30c4fb" providerId="ADAL" clId="{EB1464F2-48C5-43AA-89B3-3E920A86066E}" dt="2021-05-27T08:49:44.384" v="6508" actId="20577"/>
          <ac:spMkLst>
            <pc:docMk/>
            <pc:sldMk cId="3141749332" sldId="295"/>
            <ac:spMk id="25" creationId="{00000000-0000-0000-0000-000000000000}"/>
          </ac:spMkLst>
        </pc:spChg>
        <pc:spChg chg="del">
          <ac:chgData name="Raphaela" userId="61779830-32ad-49ab-9eba-47512d30c4fb" providerId="ADAL" clId="{EB1464F2-48C5-43AA-89B3-3E920A86066E}" dt="2021-05-20T09:10:31.283" v="3029" actId="478"/>
          <ac:spMkLst>
            <pc:docMk/>
            <pc:sldMk cId="3141749332" sldId="295"/>
            <ac:spMk id="40" creationId="{4477B346-F31E-4A09-9D6F-E8EC8D091F88}"/>
          </ac:spMkLst>
        </pc:spChg>
        <pc:spChg chg="del">
          <ac:chgData name="Raphaela" userId="61779830-32ad-49ab-9eba-47512d30c4fb" providerId="ADAL" clId="{EB1464F2-48C5-43AA-89B3-3E920A86066E}" dt="2021-05-20T08:53:34.868" v="2278" actId="478"/>
          <ac:spMkLst>
            <pc:docMk/>
            <pc:sldMk cId="3141749332" sldId="295"/>
            <ac:spMk id="42" creationId="{B366588C-284A-4C1F-A07B-5044FC8CA185}"/>
          </ac:spMkLst>
        </pc:spChg>
        <pc:spChg chg="del">
          <ac:chgData name="Raphaela" userId="61779830-32ad-49ab-9eba-47512d30c4fb" providerId="ADAL" clId="{EB1464F2-48C5-43AA-89B3-3E920A86066E}" dt="2021-05-20T08:53:20.960" v="2275" actId="478"/>
          <ac:spMkLst>
            <pc:docMk/>
            <pc:sldMk cId="3141749332" sldId="295"/>
            <ac:spMk id="43" creationId="{47FDB4F8-4E82-4B1A-A539-3D35541D98B8}"/>
          </ac:spMkLst>
        </pc:spChg>
        <pc:spChg chg="del">
          <ac:chgData name="Raphaela" userId="61779830-32ad-49ab-9eba-47512d30c4fb" providerId="ADAL" clId="{EB1464F2-48C5-43AA-89B3-3E920A86066E}" dt="2021-05-20T08:53:45.934" v="2280" actId="478"/>
          <ac:spMkLst>
            <pc:docMk/>
            <pc:sldMk cId="3141749332" sldId="295"/>
            <ac:spMk id="44" creationId="{6ECB5BB6-B25D-4BB0-994E-A12314CED84F}"/>
          </ac:spMkLst>
        </pc:spChg>
        <pc:spChg chg="del">
          <ac:chgData name="Raphaela" userId="61779830-32ad-49ab-9eba-47512d30c4fb" providerId="ADAL" clId="{EB1464F2-48C5-43AA-89B3-3E920A86066E}" dt="2021-05-20T08:53:44.973" v="2279" actId="478"/>
          <ac:spMkLst>
            <pc:docMk/>
            <pc:sldMk cId="3141749332" sldId="295"/>
            <ac:spMk id="45" creationId="{431C68DA-2EBD-462C-8034-C61AA3C11147}"/>
          </ac:spMkLst>
        </pc:spChg>
        <pc:spChg chg="del">
          <ac:chgData name="Raphaela" userId="61779830-32ad-49ab-9eba-47512d30c4fb" providerId="ADAL" clId="{EB1464F2-48C5-43AA-89B3-3E920A86066E}" dt="2021-05-20T08:53:46.792" v="2281" actId="478"/>
          <ac:spMkLst>
            <pc:docMk/>
            <pc:sldMk cId="3141749332" sldId="295"/>
            <ac:spMk id="46" creationId="{B61C1A5A-F3B1-4D45-AE9B-4E1F66331CBD}"/>
          </ac:spMkLst>
        </pc:spChg>
        <pc:spChg chg="add mod">
          <ac:chgData name="Raphaela" userId="61779830-32ad-49ab-9eba-47512d30c4fb" providerId="ADAL" clId="{EB1464F2-48C5-43AA-89B3-3E920A86066E}" dt="2021-05-27T08:38:18.746" v="6497" actId="164"/>
          <ac:spMkLst>
            <pc:docMk/>
            <pc:sldMk cId="3141749332" sldId="295"/>
            <ac:spMk id="49" creationId="{131568D3-925E-4536-B09B-636DE98D93E8}"/>
          </ac:spMkLst>
        </pc:spChg>
        <pc:spChg chg="add mod">
          <ac:chgData name="Raphaela" userId="61779830-32ad-49ab-9eba-47512d30c4fb" providerId="ADAL" clId="{EB1464F2-48C5-43AA-89B3-3E920A86066E}" dt="2021-05-27T08:38:18.746" v="6497" actId="164"/>
          <ac:spMkLst>
            <pc:docMk/>
            <pc:sldMk cId="3141749332" sldId="295"/>
            <ac:spMk id="50" creationId="{A751D9BD-31CE-4F9B-86B3-C85092992FF4}"/>
          </ac:spMkLst>
        </pc:spChg>
        <pc:spChg chg="add mod">
          <ac:chgData name="Raphaela" userId="61779830-32ad-49ab-9eba-47512d30c4fb" providerId="ADAL" clId="{EB1464F2-48C5-43AA-89B3-3E920A86066E}" dt="2021-05-27T08:36:56.107" v="6473" actId="164"/>
          <ac:spMkLst>
            <pc:docMk/>
            <pc:sldMk cId="3141749332" sldId="295"/>
            <ac:spMk id="51" creationId="{D59A94D7-5D34-4BE7-A29C-3097F72D7EDC}"/>
          </ac:spMkLst>
        </pc:spChg>
        <pc:spChg chg="add mod">
          <ac:chgData name="Raphaela" userId="61779830-32ad-49ab-9eba-47512d30c4fb" providerId="ADAL" clId="{EB1464F2-48C5-43AA-89B3-3E920A86066E}" dt="2021-05-27T08:36:27.544" v="6464" actId="164"/>
          <ac:spMkLst>
            <pc:docMk/>
            <pc:sldMk cId="3141749332" sldId="295"/>
            <ac:spMk id="52" creationId="{E14517F2-404D-4C30-A15D-E3B4624932F3}"/>
          </ac:spMkLst>
        </pc:spChg>
        <pc:grpChg chg="add mod">
          <ac:chgData name="Raphaela" userId="61779830-32ad-49ab-9eba-47512d30c4fb" providerId="ADAL" clId="{EB1464F2-48C5-43AA-89B3-3E920A86066E}" dt="2021-05-27T08:36:27.544" v="6464" actId="164"/>
          <ac:grpSpMkLst>
            <pc:docMk/>
            <pc:sldMk cId="3141749332" sldId="295"/>
            <ac:grpSpMk id="6" creationId="{1817C297-7C31-4D8E-9A37-BDDC44BD0B9E}"/>
          </ac:grpSpMkLst>
        </pc:grpChg>
        <pc:grpChg chg="add mod">
          <ac:chgData name="Raphaela" userId="61779830-32ad-49ab-9eba-47512d30c4fb" providerId="ADAL" clId="{EB1464F2-48C5-43AA-89B3-3E920A86066E}" dt="2021-05-27T08:36:56.107" v="6473" actId="164"/>
          <ac:grpSpMkLst>
            <pc:docMk/>
            <pc:sldMk cId="3141749332" sldId="295"/>
            <ac:grpSpMk id="7" creationId="{43A211F0-DC31-4DA4-85C8-6B460835A8D6}"/>
          </ac:grpSpMkLst>
        </pc:grpChg>
        <pc:grpChg chg="add mod">
          <ac:chgData name="Raphaela" userId="61779830-32ad-49ab-9eba-47512d30c4fb" providerId="ADAL" clId="{EB1464F2-48C5-43AA-89B3-3E920A86066E}" dt="2021-05-27T08:38:18.746" v="6497" actId="164"/>
          <ac:grpSpMkLst>
            <pc:docMk/>
            <pc:sldMk cId="3141749332" sldId="295"/>
            <ac:grpSpMk id="10" creationId="{1AD89F5A-0F18-4EC7-9405-E0496362BC1A}"/>
          </ac:grpSpMkLst>
        </pc:grpChg>
        <pc:picChg chg="del">
          <ac:chgData name="Raphaela" userId="61779830-32ad-49ab-9eba-47512d30c4fb" providerId="ADAL" clId="{EB1464F2-48C5-43AA-89B3-3E920A86066E}" dt="2021-06-01T07:42:51.400" v="6944" actId="478"/>
          <ac:picMkLst>
            <pc:docMk/>
            <pc:sldMk cId="3141749332" sldId="295"/>
            <ac:picMk id="22" creationId="{D3A662F2-94B9-4158-A1EB-439674F60AB7}"/>
          </ac:picMkLst>
        </pc:picChg>
        <pc:picChg chg="del">
          <ac:chgData name="Raphaela" userId="61779830-32ad-49ab-9eba-47512d30c4fb" providerId="ADAL" clId="{EB1464F2-48C5-43AA-89B3-3E920A86066E}" dt="2021-05-20T08:53:28.304" v="2276" actId="478"/>
          <ac:picMkLst>
            <pc:docMk/>
            <pc:sldMk cId="3141749332" sldId="295"/>
            <ac:picMk id="26" creationId="{916FFF53-B42D-4492-A02F-B940908C56E9}"/>
          </ac:picMkLst>
        </pc:picChg>
        <pc:picChg chg="add mod ord modCrop">
          <ac:chgData name="Raphaela" userId="61779830-32ad-49ab-9eba-47512d30c4fb" providerId="ADAL" clId="{EB1464F2-48C5-43AA-89B3-3E920A86066E}" dt="2021-05-20T09:10:28.017" v="3028" actId="167"/>
          <ac:picMkLst>
            <pc:docMk/>
            <pc:sldMk cId="3141749332" sldId="295"/>
            <ac:picMk id="41" creationId="{5F1BFB80-8805-4399-B1DA-E1AA7350A954}"/>
          </ac:picMkLst>
        </pc:picChg>
        <pc:cxnChg chg="del">
          <ac:chgData name="Raphaela" userId="61779830-32ad-49ab-9eba-47512d30c4fb" providerId="ADAL" clId="{EB1464F2-48C5-43AA-89B3-3E920A86066E}" dt="2021-05-20T08:53:20.079" v="2274" actId="478"/>
          <ac:cxnSpMkLst>
            <pc:docMk/>
            <pc:sldMk cId="3141749332" sldId="295"/>
            <ac:cxnSpMk id="3" creationId="{867AA751-D2F4-4023-B3D7-BEB2C9C9AE81}"/>
          </ac:cxnSpMkLst>
        </pc:cxnChg>
        <pc:cxnChg chg="add mod">
          <ac:chgData name="Raphaela" userId="61779830-32ad-49ab-9eba-47512d30c4fb" providerId="ADAL" clId="{EB1464F2-48C5-43AA-89B3-3E920A86066E}" dt="2021-05-27T08:36:56.107" v="6473" actId="164"/>
          <ac:cxnSpMkLst>
            <pc:docMk/>
            <pc:sldMk cId="3141749332" sldId="295"/>
            <ac:cxnSpMk id="5" creationId="{2D8C82CB-C11D-4477-A1DA-5A98452327E7}"/>
          </ac:cxnSpMkLst>
        </pc:cxnChg>
        <pc:cxnChg chg="add mod">
          <ac:chgData name="Raphaela" userId="61779830-32ad-49ab-9eba-47512d30c4fb" providerId="ADAL" clId="{EB1464F2-48C5-43AA-89B3-3E920A86066E}" dt="2021-05-27T08:38:18.746" v="6497" actId="164"/>
          <ac:cxnSpMkLst>
            <pc:docMk/>
            <pc:sldMk cId="3141749332" sldId="295"/>
            <ac:cxnSpMk id="9" creationId="{D7700DC0-3B74-4BC5-834F-257B79F304F4}"/>
          </ac:cxnSpMkLst>
        </pc:cxnChg>
        <pc:cxnChg chg="add mod">
          <ac:chgData name="Raphaela" userId="61779830-32ad-49ab-9eba-47512d30c4fb" providerId="ADAL" clId="{EB1464F2-48C5-43AA-89B3-3E920A86066E}" dt="2021-05-27T08:36:27.544" v="6464" actId="164"/>
          <ac:cxnSpMkLst>
            <pc:docMk/>
            <pc:sldMk cId="3141749332" sldId="295"/>
            <ac:cxnSpMk id="26" creationId="{888687CF-6265-4C70-B9B8-3148AA7BBF18}"/>
          </ac:cxnSpMkLst>
        </pc:cxnChg>
        <pc:cxnChg chg="del">
          <ac:chgData name="Raphaela" userId="61779830-32ad-49ab-9eba-47512d30c4fb" providerId="ADAL" clId="{EB1464F2-48C5-43AA-89B3-3E920A86066E}" dt="2021-05-20T08:53:18.928" v="2273" actId="478"/>
          <ac:cxnSpMkLst>
            <pc:docMk/>
            <pc:sldMk cId="3141749332" sldId="295"/>
            <ac:cxnSpMk id="47" creationId="{B5084DAC-1C64-4C83-9FDD-A2C00BFA3A3E}"/>
          </ac:cxnSpMkLst>
        </pc:cxnChg>
        <pc:cxnChg chg="del">
          <ac:chgData name="Raphaela" userId="61779830-32ad-49ab-9eba-47512d30c4fb" providerId="ADAL" clId="{EB1464F2-48C5-43AA-89B3-3E920A86066E}" dt="2021-05-20T08:53:32.328" v="2277" actId="478"/>
          <ac:cxnSpMkLst>
            <pc:docMk/>
            <pc:sldMk cId="3141749332" sldId="295"/>
            <ac:cxnSpMk id="48" creationId="{6D244DAD-345A-4693-97E3-0DC0ADB78FF3}"/>
          </ac:cxnSpMkLst>
        </pc:cxnChg>
      </pc:sldChg>
      <pc:sldChg chg="delSp modSp add mod modAnim">
        <pc:chgData name="Raphaela" userId="61779830-32ad-49ab-9eba-47512d30c4fb" providerId="ADAL" clId="{EB1464F2-48C5-43AA-89B3-3E920A86066E}" dt="2021-06-01T07:42:49.599" v="6943" actId="478"/>
        <pc:sldMkLst>
          <pc:docMk/>
          <pc:sldMk cId="3237860639" sldId="296"/>
        </pc:sldMkLst>
        <pc:spChg chg="mod">
          <ac:chgData name="Raphaela" userId="61779830-32ad-49ab-9eba-47512d30c4fb" providerId="ADAL" clId="{EB1464F2-48C5-43AA-89B3-3E920A86066E}" dt="2021-05-20T09:00:48.555" v="2773" actId="20577"/>
          <ac:spMkLst>
            <pc:docMk/>
            <pc:sldMk cId="3237860639" sldId="296"/>
            <ac:spMk id="25" creationId="{00000000-0000-0000-0000-000000000000}"/>
          </ac:spMkLst>
        </pc:spChg>
        <pc:picChg chg="del">
          <ac:chgData name="Raphaela" userId="61779830-32ad-49ab-9eba-47512d30c4fb" providerId="ADAL" clId="{EB1464F2-48C5-43AA-89B3-3E920A86066E}" dt="2021-06-01T07:42:49.599" v="6943" actId="478"/>
          <ac:picMkLst>
            <pc:docMk/>
            <pc:sldMk cId="3237860639" sldId="296"/>
            <ac:picMk id="22" creationId="{D3A662F2-94B9-4158-A1EB-439674F60AB7}"/>
          </ac:picMkLst>
        </pc:picChg>
      </pc:sldChg>
      <pc:sldChg chg="addSp delSp modSp add mod delAnim modAnim">
        <pc:chgData name="Raphaela" userId="61779830-32ad-49ab-9eba-47512d30c4fb" providerId="ADAL" clId="{EB1464F2-48C5-43AA-89B3-3E920A86066E}" dt="2021-06-01T07:42:53.991" v="6945" actId="478"/>
        <pc:sldMkLst>
          <pc:docMk/>
          <pc:sldMk cId="901268553" sldId="297"/>
        </pc:sldMkLst>
        <pc:spChg chg="del">
          <ac:chgData name="Raphaela" userId="61779830-32ad-49ab-9eba-47512d30c4fb" providerId="ADAL" clId="{EB1464F2-48C5-43AA-89B3-3E920A86066E}" dt="2021-05-20T09:26:13.916" v="3285" actId="478"/>
          <ac:spMkLst>
            <pc:docMk/>
            <pc:sldMk cId="901268553" sldId="297"/>
            <ac:spMk id="4" creationId="{00000000-0000-0000-0000-000000000000}"/>
          </ac:spMkLst>
        </pc:spChg>
        <pc:spChg chg="del">
          <ac:chgData name="Raphaela" userId="61779830-32ad-49ab-9eba-47512d30c4fb" providerId="ADAL" clId="{EB1464F2-48C5-43AA-89B3-3E920A86066E}" dt="2021-05-20T09:26:12.118" v="3284" actId="478"/>
          <ac:spMkLst>
            <pc:docMk/>
            <pc:sldMk cId="901268553" sldId="297"/>
            <ac:spMk id="24" creationId="{00000000-0000-0000-0000-000000000000}"/>
          </ac:spMkLst>
        </pc:spChg>
        <pc:spChg chg="mod">
          <ac:chgData name="Raphaela" userId="61779830-32ad-49ab-9eba-47512d30c4fb" providerId="ADAL" clId="{EB1464F2-48C5-43AA-89B3-3E920A86066E}" dt="2021-05-27T08:57:52.398" v="6509" actId="20577"/>
          <ac:spMkLst>
            <pc:docMk/>
            <pc:sldMk cId="901268553" sldId="297"/>
            <ac:spMk id="25" creationId="{00000000-0000-0000-0000-000000000000}"/>
          </ac:spMkLst>
        </pc:spChg>
        <pc:spChg chg="add mod">
          <ac:chgData name="Raphaela" userId="61779830-32ad-49ab-9eba-47512d30c4fb" providerId="ADAL" clId="{EB1464F2-48C5-43AA-89B3-3E920A86066E}" dt="2021-05-27T09:04:36.940" v="6675" actId="164"/>
          <ac:spMkLst>
            <pc:docMk/>
            <pc:sldMk cId="901268553" sldId="297"/>
            <ac:spMk id="26" creationId="{11396F30-88A3-46F5-9C39-FC73F4577606}"/>
          </ac:spMkLst>
        </pc:spChg>
        <pc:spChg chg="mod">
          <ac:chgData name="Raphaela" userId="61779830-32ad-49ab-9eba-47512d30c4fb" providerId="ADAL" clId="{EB1464F2-48C5-43AA-89B3-3E920A86066E}" dt="2021-05-27T07:11:28.923" v="6311" actId="207"/>
          <ac:spMkLst>
            <pc:docMk/>
            <pc:sldMk cId="901268553" sldId="297"/>
            <ac:spMk id="37" creationId="{88EF857B-1C50-4C71-8080-D91001BE8702}"/>
          </ac:spMkLst>
        </pc:spChg>
        <pc:spChg chg="del">
          <ac:chgData name="Raphaela" userId="61779830-32ad-49ab-9eba-47512d30c4fb" providerId="ADAL" clId="{EB1464F2-48C5-43AA-89B3-3E920A86066E}" dt="2021-05-20T09:01:41.425" v="2782" actId="478"/>
          <ac:spMkLst>
            <pc:docMk/>
            <pc:sldMk cId="901268553" sldId="297"/>
            <ac:spMk id="40" creationId="{4477B346-F31E-4A09-9D6F-E8EC8D091F88}"/>
          </ac:spMkLst>
        </pc:spChg>
        <pc:spChg chg="add mod">
          <ac:chgData name="Raphaela" userId="61779830-32ad-49ab-9eba-47512d30c4fb" providerId="ADAL" clId="{EB1464F2-48C5-43AA-89B3-3E920A86066E}" dt="2021-05-27T09:07:49.044" v="6693" actId="164"/>
          <ac:spMkLst>
            <pc:docMk/>
            <pc:sldMk cId="901268553" sldId="297"/>
            <ac:spMk id="43" creationId="{A9527235-32A2-4C40-B1B7-8093FF4C81D6}"/>
          </ac:spMkLst>
        </pc:spChg>
        <pc:spChg chg="add mod">
          <ac:chgData name="Raphaela" userId="61779830-32ad-49ab-9eba-47512d30c4fb" providerId="ADAL" clId="{EB1464F2-48C5-43AA-89B3-3E920A86066E}" dt="2021-05-27T09:07:49.044" v="6693" actId="164"/>
          <ac:spMkLst>
            <pc:docMk/>
            <pc:sldMk cId="901268553" sldId="297"/>
            <ac:spMk id="44" creationId="{94E051DE-F2F0-4110-B56E-0B11E655CDC5}"/>
          </ac:spMkLst>
        </pc:spChg>
        <pc:spChg chg="add del mod">
          <ac:chgData name="Raphaela" userId="61779830-32ad-49ab-9eba-47512d30c4fb" providerId="ADAL" clId="{EB1464F2-48C5-43AA-89B3-3E920A86066E}" dt="2021-05-20T09:29:30.322" v="3410" actId="478"/>
          <ac:spMkLst>
            <pc:docMk/>
            <pc:sldMk cId="901268553" sldId="297"/>
            <ac:spMk id="45" creationId="{D39734CF-84E0-4AAF-A8EF-DA7CE95ECFC5}"/>
          </ac:spMkLst>
        </pc:spChg>
        <pc:spChg chg="add mod">
          <ac:chgData name="Raphaela" userId="61779830-32ad-49ab-9eba-47512d30c4fb" providerId="ADAL" clId="{EB1464F2-48C5-43AA-89B3-3E920A86066E}" dt="2021-05-20T09:28:49.035" v="3400" actId="688"/>
          <ac:spMkLst>
            <pc:docMk/>
            <pc:sldMk cId="901268553" sldId="297"/>
            <ac:spMk id="46" creationId="{C75C0393-029E-4351-9B5E-05F07C28BC7C}"/>
          </ac:spMkLst>
        </pc:spChg>
        <pc:spChg chg="add mod">
          <ac:chgData name="Raphaela" userId="61779830-32ad-49ab-9eba-47512d30c4fb" providerId="ADAL" clId="{EB1464F2-48C5-43AA-89B3-3E920A86066E}" dt="2021-05-27T09:07:49.044" v="6693" actId="164"/>
          <ac:spMkLst>
            <pc:docMk/>
            <pc:sldMk cId="901268553" sldId="297"/>
            <ac:spMk id="48" creationId="{FE5F37A8-EB95-46CE-B022-47E78F327AFF}"/>
          </ac:spMkLst>
        </pc:spChg>
        <pc:spChg chg="del">
          <ac:chgData name="Raphaela" userId="61779830-32ad-49ab-9eba-47512d30c4fb" providerId="ADAL" clId="{EB1464F2-48C5-43AA-89B3-3E920A86066E}" dt="2021-05-20T09:01:39.477" v="2780" actId="478"/>
          <ac:spMkLst>
            <pc:docMk/>
            <pc:sldMk cId="901268553" sldId="297"/>
            <ac:spMk id="49" creationId="{131568D3-925E-4536-B09B-636DE98D93E8}"/>
          </ac:spMkLst>
        </pc:spChg>
        <pc:spChg chg="del">
          <ac:chgData name="Raphaela" userId="61779830-32ad-49ab-9eba-47512d30c4fb" providerId="ADAL" clId="{EB1464F2-48C5-43AA-89B3-3E920A86066E}" dt="2021-05-20T09:01:40.464" v="2781" actId="478"/>
          <ac:spMkLst>
            <pc:docMk/>
            <pc:sldMk cId="901268553" sldId="297"/>
            <ac:spMk id="50" creationId="{A751D9BD-31CE-4F9B-86B3-C85092992FF4}"/>
          </ac:spMkLst>
        </pc:spChg>
        <pc:spChg chg="del">
          <ac:chgData name="Raphaela" userId="61779830-32ad-49ab-9eba-47512d30c4fb" providerId="ADAL" clId="{EB1464F2-48C5-43AA-89B3-3E920A86066E}" dt="2021-05-20T09:01:38.249" v="2779" actId="478"/>
          <ac:spMkLst>
            <pc:docMk/>
            <pc:sldMk cId="901268553" sldId="297"/>
            <ac:spMk id="51" creationId="{D59A94D7-5D34-4BE7-A29C-3097F72D7EDC}"/>
          </ac:spMkLst>
        </pc:spChg>
        <pc:spChg chg="mod">
          <ac:chgData name="Raphaela" userId="61779830-32ad-49ab-9eba-47512d30c4fb" providerId="ADAL" clId="{EB1464F2-48C5-43AA-89B3-3E920A86066E}" dt="2021-05-27T09:04:29.201" v="6674" actId="164"/>
          <ac:spMkLst>
            <pc:docMk/>
            <pc:sldMk cId="901268553" sldId="297"/>
            <ac:spMk id="52" creationId="{E14517F2-404D-4C30-A15D-E3B4624932F3}"/>
          </ac:spMkLst>
        </pc:spChg>
        <pc:grpChg chg="add mod">
          <ac:chgData name="Raphaela" userId="61779830-32ad-49ab-9eba-47512d30c4fb" providerId="ADAL" clId="{EB1464F2-48C5-43AA-89B3-3E920A86066E}" dt="2021-05-27T09:04:29.201" v="6674" actId="164"/>
          <ac:grpSpMkLst>
            <pc:docMk/>
            <pc:sldMk cId="901268553" sldId="297"/>
            <ac:grpSpMk id="5" creationId="{6CC69307-E09E-4EDF-9BB1-2F6D9BCA6DA5}"/>
          </ac:grpSpMkLst>
        </pc:grpChg>
        <pc:grpChg chg="add mod">
          <ac:chgData name="Raphaela" userId="61779830-32ad-49ab-9eba-47512d30c4fb" providerId="ADAL" clId="{EB1464F2-48C5-43AA-89B3-3E920A86066E}" dt="2021-05-27T09:04:36.940" v="6675" actId="164"/>
          <ac:grpSpMkLst>
            <pc:docMk/>
            <pc:sldMk cId="901268553" sldId="297"/>
            <ac:grpSpMk id="6" creationId="{BF5DC189-0108-4DF7-B813-BF508D9E668E}"/>
          </ac:grpSpMkLst>
        </pc:grpChg>
        <pc:grpChg chg="add mod">
          <ac:chgData name="Raphaela" userId="61779830-32ad-49ab-9eba-47512d30c4fb" providerId="ADAL" clId="{EB1464F2-48C5-43AA-89B3-3E920A86066E}" dt="2021-05-27T09:07:49.044" v="6693" actId="164"/>
          <ac:grpSpMkLst>
            <pc:docMk/>
            <pc:sldMk cId="901268553" sldId="297"/>
            <ac:grpSpMk id="8" creationId="{60CF5D2B-E9E5-4C32-8E5E-D69ABFB1B967}"/>
          </ac:grpSpMkLst>
        </pc:grpChg>
        <pc:picChg chg="del">
          <ac:chgData name="Raphaela" userId="61779830-32ad-49ab-9eba-47512d30c4fb" providerId="ADAL" clId="{EB1464F2-48C5-43AA-89B3-3E920A86066E}" dt="2021-06-01T07:42:53.991" v="6945" actId="478"/>
          <ac:picMkLst>
            <pc:docMk/>
            <pc:sldMk cId="901268553" sldId="297"/>
            <ac:picMk id="22" creationId="{D3A662F2-94B9-4158-A1EB-439674F60AB7}"/>
          </ac:picMkLst>
        </pc:picChg>
        <pc:picChg chg="del">
          <ac:chgData name="Raphaela" userId="61779830-32ad-49ab-9eba-47512d30c4fb" providerId="ADAL" clId="{EB1464F2-48C5-43AA-89B3-3E920A86066E}" dt="2021-05-20T09:01:34.145" v="2777" actId="478"/>
          <ac:picMkLst>
            <pc:docMk/>
            <pc:sldMk cId="901268553" sldId="297"/>
            <ac:picMk id="41" creationId="{5F1BFB80-8805-4399-B1DA-E1AA7350A954}"/>
          </ac:picMkLst>
        </pc:picChg>
        <pc:picChg chg="add del mod ord modCrop">
          <ac:chgData name="Raphaela" userId="61779830-32ad-49ab-9eba-47512d30c4fb" providerId="ADAL" clId="{EB1464F2-48C5-43AA-89B3-3E920A86066E}" dt="2021-05-20T09:26:53.774" v="3314" actId="478"/>
          <ac:picMkLst>
            <pc:docMk/>
            <pc:sldMk cId="901268553" sldId="297"/>
            <ac:picMk id="42" creationId="{BF050B5B-50CD-40CC-86EE-1B3145373FA4}"/>
          </ac:picMkLst>
        </pc:picChg>
        <pc:picChg chg="add mod ord modCrop">
          <ac:chgData name="Raphaela" userId="61779830-32ad-49ab-9eba-47512d30c4fb" providerId="ADAL" clId="{EB1464F2-48C5-43AA-89B3-3E920A86066E}" dt="2021-05-20T09:30:23.908" v="3423" actId="1076"/>
          <ac:picMkLst>
            <pc:docMk/>
            <pc:sldMk cId="901268553" sldId="297"/>
            <ac:picMk id="47" creationId="{E79D1CEE-2604-49F7-A5E3-46DEB110974A}"/>
          </ac:picMkLst>
        </pc:picChg>
        <pc:cxnChg chg="add mod">
          <ac:chgData name="Raphaela" userId="61779830-32ad-49ab-9eba-47512d30c4fb" providerId="ADAL" clId="{EB1464F2-48C5-43AA-89B3-3E920A86066E}" dt="2021-05-27T09:04:29.201" v="6674" actId="164"/>
          <ac:cxnSpMkLst>
            <pc:docMk/>
            <pc:sldMk cId="901268553" sldId="297"/>
            <ac:cxnSpMk id="3" creationId="{252A257C-41E7-43A5-8DA2-641A02D75182}"/>
          </ac:cxnSpMkLst>
        </pc:cxnChg>
        <pc:cxnChg chg="del">
          <ac:chgData name="Raphaela" userId="61779830-32ad-49ab-9eba-47512d30c4fb" providerId="ADAL" clId="{EB1464F2-48C5-43AA-89B3-3E920A86066E}" dt="2021-05-20T09:01:36.588" v="2778" actId="478"/>
          <ac:cxnSpMkLst>
            <pc:docMk/>
            <pc:sldMk cId="901268553" sldId="297"/>
            <ac:cxnSpMk id="5" creationId="{2D8C82CB-C11D-4477-A1DA-5A98452327E7}"/>
          </ac:cxnSpMkLst>
        </pc:cxnChg>
        <pc:cxnChg chg="add mod">
          <ac:chgData name="Raphaela" userId="61779830-32ad-49ab-9eba-47512d30c4fb" providerId="ADAL" clId="{EB1464F2-48C5-43AA-89B3-3E920A86066E}" dt="2021-05-20T09:28:59.722" v="3402" actId="14100"/>
          <ac:cxnSpMkLst>
            <pc:docMk/>
            <pc:sldMk cId="901268553" sldId="297"/>
            <ac:cxnSpMk id="7" creationId="{B2C65C61-0BDA-4F2B-B2DC-4F8DBF95CFA0}"/>
          </ac:cxnSpMkLst>
        </pc:cxnChg>
        <pc:cxnChg chg="add mod">
          <ac:chgData name="Raphaela" userId="61779830-32ad-49ab-9eba-47512d30c4fb" providerId="ADAL" clId="{EB1464F2-48C5-43AA-89B3-3E920A86066E}" dt="2021-05-27T09:04:36.940" v="6675" actId="164"/>
          <ac:cxnSpMkLst>
            <pc:docMk/>
            <pc:sldMk cId="901268553" sldId="297"/>
            <ac:cxnSpMk id="40" creationId="{6AC93BC1-96D3-4401-8F5D-11D7191E564E}"/>
          </ac:cxnSpMkLst>
        </pc:cxnChg>
      </pc:sldChg>
      <pc:sldChg chg="add del">
        <pc:chgData name="Raphaela" userId="61779830-32ad-49ab-9eba-47512d30c4fb" providerId="ADAL" clId="{EB1464F2-48C5-43AA-89B3-3E920A86066E}" dt="2021-05-20T09:01:24.377" v="2775" actId="47"/>
        <pc:sldMkLst>
          <pc:docMk/>
          <pc:sldMk cId="2790448182" sldId="297"/>
        </pc:sldMkLst>
      </pc:sldChg>
      <pc:sldChg chg="addSp delSp modSp add mod delAnim modAnim">
        <pc:chgData name="Raphaela" userId="61779830-32ad-49ab-9eba-47512d30c4fb" providerId="ADAL" clId="{EB1464F2-48C5-43AA-89B3-3E920A86066E}" dt="2021-06-01T07:42:56.552" v="6946" actId="478"/>
        <pc:sldMkLst>
          <pc:docMk/>
          <pc:sldMk cId="2849308141" sldId="298"/>
        </pc:sldMkLst>
        <pc:spChg chg="del">
          <ac:chgData name="Raphaela" userId="61779830-32ad-49ab-9eba-47512d30c4fb" providerId="ADAL" clId="{EB1464F2-48C5-43AA-89B3-3E920A86066E}" dt="2021-05-20T09:31:29.661" v="3434" actId="478"/>
          <ac:spMkLst>
            <pc:docMk/>
            <pc:sldMk cId="2849308141" sldId="298"/>
            <ac:spMk id="4" creationId="{00000000-0000-0000-0000-000000000000}"/>
          </ac:spMkLst>
        </pc:spChg>
        <pc:spChg chg="del">
          <ac:chgData name="Raphaela" userId="61779830-32ad-49ab-9eba-47512d30c4fb" providerId="ADAL" clId="{EB1464F2-48C5-43AA-89B3-3E920A86066E}" dt="2021-05-20T09:31:28.862" v="3433" actId="478"/>
          <ac:spMkLst>
            <pc:docMk/>
            <pc:sldMk cId="2849308141" sldId="298"/>
            <ac:spMk id="24" creationId="{00000000-0000-0000-0000-000000000000}"/>
          </ac:spMkLst>
        </pc:spChg>
        <pc:spChg chg="del mod">
          <ac:chgData name="Raphaela" userId="61779830-32ad-49ab-9eba-47512d30c4fb" providerId="ADAL" clId="{EB1464F2-48C5-43AA-89B3-3E920A86066E}" dt="2021-05-20T09:32:07.790" v="3435" actId="478"/>
          <ac:spMkLst>
            <pc:docMk/>
            <pc:sldMk cId="2849308141" sldId="298"/>
            <ac:spMk id="25" creationId="{00000000-0000-0000-0000-000000000000}"/>
          </ac:spMkLst>
        </pc:spChg>
        <pc:spChg chg="mod">
          <ac:chgData name="Raphaela" userId="61779830-32ad-49ab-9eba-47512d30c4fb" providerId="ADAL" clId="{EB1464F2-48C5-43AA-89B3-3E920A86066E}" dt="2021-05-27T07:11:37.942" v="6312" actId="207"/>
          <ac:spMkLst>
            <pc:docMk/>
            <pc:sldMk cId="2849308141" sldId="298"/>
            <ac:spMk id="37" creationId="{88EF857B-1C50-4C71-8080-D91001BE8702}"/>
          </ac:spMkLst>
        </pc:spChg>
        <pc:spChg chg="del">
          <ac:chgData name="Raphaela" userId="61779830-32ad-49ab-9eba-47512d30c4fb" providerId="ADAL" clId="{EB1464F2-48C5-43AA-89B3-3E920A86066E}" dt="2021-05-20T09:10:19.700" v="3025" actId="478"/>
          <ac:spMkLst>
            <pc:docMk/>
            <pc:sldMk cId="2849308141" sldId="298"/>
            <ac:spMk id="43" creationId="{A9527235-32A2-4C40-B1B7-8093FF4C81D6}"/>
          </ac:spMkLst>
        </pc:spChg>
        <pc:spChg chg="del">
          <ac:chgData name="Raphaela" userId="61779830-32ad-49ab-9eba-47512d30c4fb" providerId="ADAL" clId="{EB1464F2-48C5-43AA-89B3-3E920A86066E}" dt="2021-05-20T09:10:18.963" v="3024" actId="478"/>
          <ac:spMkLst>
            <pc:docMk/>
            <pc:sldMk cId="2849308141" sldId="298"/>
            <ac:spMk id="44" creationId="{94E051DE-F2F0-4110-B56E-0B11E655CDC5}"/>
          </ac:spMkLst>
        </pc:spChg>
        <pc:spChg chg="del">
          <ac:chgData name="Raphaela" userId="61779830-32ad-49ab-9eba-47512d30c4fb" providerId="ADAL" clId="{EB1464F2-48C5-43AA-89B3-3E920A86066E}" dt="2021-05-20T09:10:18.342" v="3023" actId="478"/>
          <ac:spMkLst>
            <pc:docMk/>
            <pc:sldMk cId="2849308141" sldId="298"/>
            <ac:spMk id="45" creationId="{D39734CF-84E0-4AAF-A8EF-DA7CE95ECFC5}"/>
          </ac:spMkLst>
        </pc:spChg>
        <pc:spChg chg="del">
          <ac:chgData name="Raphaela" userId="61779830-32ad-49ab-9eba-47512d30c4fb" providerId="ADAL" clId="{EB1464F2-48C5-43AA-89B3-3E920A86066E}" dt="2021-05-20T09:10:20.669" v="3026" actId="478"/>
          <ac:spMkLst>
            <pc:docMk/>
            <pc:sldMk cId="2849308141" sldId="298"/>
            <ac:spMk id="46" creationId="{C75C0393-029E-4351-9B5E-05F07C28BC7C}"/>
          </ac:spMkLst>
        </pc:spChg>
        <pc:spChg chg="del">
          <ac:chgData name="Raphaela" userId="61779830-32ad-49ab-9eba-47512d30c4fb" providerId="ADAL" clId="{EB1464F2-48C5-43AA-89B3-3E920A86066E}" dt="2021-05-20T09:10:13.758" v="3020" actId="478"/>
          <ac:spMkLst>
            <pc:docMk/>
            <pc:sldMk cId="2849308141" sldId="298"/>
            <ac:spMk id="52" creationId="{E14517F2-404D-4C30-A15D-E3B4624932F3}"/>
          </ac:spMkLst>
        </pc:spChg>
        <pc:spChg chg="add mod ord">
          <ac:chgData name="Raphaela" userId="61779830-32ad-49ab-9eba-47512d30c4fb" providerId="ADAL" clId="{EB1464F2-48C5-43AA-89B3-3E920A86066E}" dt="2021-05-20T09:34:54.623" v="3664" actId="166"/>
          <ac:spMkLst>
            <pc:docMk/>
            <pc:sldMk cId="2849308141" sldId="298"/>
            <ac:spMk id="53" creationId="{B691E887-530C-4553-86F8-30B440CE9EB0}"/>
          </ac:spMkLst>
        </pc:spChg>
        <pc:spChg chg="add mod">
          <ac:chgData name="Raphaela" userId="61779830-32ad-49ab-9eba-47512d30c4fb" providerId="ADAL" clId="{EB1464F2-48C5-43AA-89B3-3E920A86066E}" dt="2021-05-20T09:34:03.024" v="3574" actId="1036"/>
          <ac:spMkLst>
            <pc:docMk/>
            <pc:sldMk cId="2849308141" sldId="298"/>
            <ac:spMk id="54" creationId="{03955E3E-9F34-483B-8BFF-8DA31C907335}"/>
          </ac:spMkLst>
        </pc:spChg>
        <pc:spChg chg="add mod">
          <ac:chgData name="Raphaela" userId="61779830-32ad-49ab-9eba-47512d30c4fb" providerId="ADAL" clId="{EB1464F2-48C5-43AA-89B3-3E920A86066E}" dt="2021-05-20T09:37:42.984" v="3855" actId="1038"/>
          <ac:spMkLst>
            <pc:docMk/>
            <pc:sldMk cId="2849308141" sldId="298"/>
            <ac:spMk id="56" creationId="{F5BEB71C-484C-4B00-B61E-A47A571F4A8C}"/>
          </ac:spMkLst>
        </pc:spChg>
        <pc:grpChg chg="add del mod">
          <ac:chgData name="Raphaela" userId="61779830-32ad-49ab-9eba-47512d30c4fb" providerId="ADAL" clId="{EB1464F2-48C5-43AA-89B3-3E920A86066E}" dt="2021-05-27T09:29:48.769" v="6733" actId="165"/>
          <ac:grpSpMkLst>
            <pc:docMk/>
            <pc:sldMk cId="2849308141" sldId="298"/>
            <ac:grpSpMk id="2" creationId="{23858500-24F4-4A36-9AA2-528F45A291B3}"/>
          </ac:grpSpMkLst>
        </pc:grpChg>
        <pc:picChg chg="del">
          <ac:chgData name="Raphaela" userId="61779830-32ad-49ab-9eba-47512d30c4fb" providerId="ADAL" clId="{EB1464F2-48C5-43AA-89B3-3E920A86066E}" dt="2021-06-01T07:42:56.552" v="6946" actId="478"/>
          <ac:picMkLst>
            <pc:docMk/>
            <pc:sldMk cId="2849308141" sldId="298"/>
            <ac:picMk id="22" creationId="{D3A662F2-94B9-4158-A1EB-439674F60AB7}"/>
          </ac:picMkLst>
        </pc:picChg>
        <pc:picChg chg="add mod modCrop">
          <ac:chgData name="Raphaela" userId="61779830-32ad-49ab-9eba-47512d30c4fb" providerId="ADAL" clId="{EB1464F2-48C5-43AA-89B3-3E920A86066E}" dt="2021-05-20T09:13:04.136" v="3042" actId="18131"/>
          <ac:picMkLst>
            <pc:docMk/>
            <pc:sldMk cId="2849308141" sldId="298"/>
            <ac:picMk id="40" creationId="{28D4AE3C-11FB-46E4-8CF5-7763CBF5F311}"/>
          </ac:picMkLst>
        </pc:picChg>
        <pc:picChg chg="del">
          <ac:chgData name="Raphaela" userId="61779830-32ad-49ab-9eba-47512d30c4fb" providerId="ADAL" clId="{EB1464F2-48C5-43AA-89B3-3E920A86066E}" dt="2021-05-20T09:10:14.719" v="3021" actId="478"/>
          <ac:picMkLst>
            <pc:docMk/>
            <pc:sldMk cId="2849308141" sldId="298"/>
            <ac:picMk id="42" creationId="{BF050B5B-50CD-40CC-86EE-1B3145373FA4}"/>
          </ac:picMkLst>
        </pc:picChg>
        <pc:picChg chg="add mod modCrop">
          <ac:chgData name="Raphaela" userId="61779830-32ad-49ab-9eba-47512d30c4fb" providerId="ADAL" clId="{EB1464F2-48C5-43AA-89B3-3E920A86066E}" dt="2021-05-20T09:33:42.949" v="3544" actId="18131"/>
          <ac:picMkLst>
            <pc:docMk/>
            <pc:sldMk cId="2849308141" sldId="298"/>
            <ac:picMk id="48" creationId="{AEF053CD-ADD9-4AF5-A490-0FBF36075015}"/>
          </ac:picMkLst>
        </pc:picChg>
        <pc:cxnChg chg="del">
          <ac:chgData name="Raphaela" userId="61779830-32ad-49ab-9eba-47512d30c4fb" providerId="ADAL" clId="{EB1464F2-48C5-43AA-89B3-3E920A86066E}" dt="2021-05-20T09:10:21.439" v="3027" actId="478"/>
          <ac:cxnSpMkLst>
            <pc:docMk/>
            <pc:sldMk cId="2849308141" sldId="298"/>
            <ac:cxnSpMk id="3" creationId="{252A257C-41E7-43A5-8DA2-641A02D75182}"/>
          </ac:cxnSpMkLst>
        </pc:cxnChg>
        <pc:cxnChg chg="add mod">
          <ac:chgData name="Raphaela" userId="61779830-32ad-49ab-9eba-47512d30c4fb" providerId="ADAL" clId="{EB1464F2-48C5-43AA-89B3-3E920A86066E}" dt="2021-05-20T09:13:38.072" v="3058" actId="692"/>
          <ac:cxnSpMkLst>
            <pc:docMk/>
            <pc:sldMk cId="2849308141" sldId="298"/>
            <ac:cxnSpMk id="5" creationId="{343F0DD9-BCE6-4BB4-A4BD-91B026588473}"/>
          </ac:cxnSpMkLst>
        </pc:cxnChg>
        <pc:cxnChg chg="del">
          <ac:chgData name="Raphaela" userId="61779830-32ad-49ab-9eba-47512d30c4fb" providerId="ADAL" clId="{EB1464F2-48C5-43AA-89B3-3E920A86066E}" dt="2021-05-20T09:10:17.413" v="3022" actId="478"/>
          <ac:cxnSpMkLst>
            <pc:docMk/>
            <pc:sldMk cId="2849308141" sldId="298"/>
            <ac:cxnSpMk id="7" creationId="{B2C65C61-0BDA-4F2B-B2DC-4F8DBF95CFA0}"/>
          </ac:cxnSpMkLst>
        </pc:cxnChg>
        <pc:cxnChg chg="add mod">
          <ac:chgData name="Raphaela" userId="61779830-32ad-49ab-9eba-47512d30c4fb" providerId="ADAL" clId="{EB1464F2-48C5-43AA-89B3-3E920A86066E}" dt="2021-05-20T09:13:52.859" v="3061" actId="14100"/>
          <ac:cxnSpMkLst>
            <pc:docMk/>
            <pc:sldMk cId="2849308141" sldId="298"/>
            <ac:cxnSpMk id="41" creationId="{15780EDE-0D9F-4550-822A-91847561EFE7}"/>
          </ac:cxnSpMkLst>
        </pc:cxnChg>
        <pc:cxnChg chg="add mod">
          <ac:chgData name="Raphaela" userId="61779830-32ad-49ab-9eba-47512d30c4fb" providerId="ADAL" clId="{EB1464F2-48C5-43AA-89B3-3E920A86066E}" dt="2021-05-20T09:14:18.200" v="3068" actId="692"/>
          <ac:cxnSpMkLst>
            <pc:docMk/>
            <pc:sldMk cId="2849308141" sldId="298"/>
            <ac:cxnSpMk id="47" creationId="{1FCDD26D-B9B1-4A81-84E5-CA92FA547F62}"/>
          </ac:cxnSpMkLst>
        </pc:cxnChg>
        <pc:cxnChg chg="add mod">
          <ac:chgData name="Raphaela" userId="61779830-32ad-49ab-9eba-47512d30c4fb" providerId="ADAL" clId="{EB1464F2-48C5-43AA-89B3-3E920A86066E}" dt="2021-05-20T09:33:56.712" v="3560" actId="1035"/>
          <ac:cxnSpMkLst>
            <pc:docMk/>
            <pc:sldMk cId="2849308141" sldId="298"/>
            <ac:cxnSpMk id="49" creationId="{5F80E7DE-4EF9-4382-B1FB-B657A9A00BFF}"/>
          </ac:cxnSpMkLst>
        </pc:cxnChg>
        <pc:cxnChg chg="add mod">
          <ac:chgData name="Raphaela" userId="61779830-32ad-49ab-9eba-47512d30c4fb" providerId="ADAL" clId="{EB1464F2-48C5-43AA-89B3-3E920A86066E}" dt="2021-05-20T09:34:08.936" v="3584" actId="1037"/>
          <ac:cxnSpMkLst>
            <pc:docMk/>
            <pc:sldMk cId="2849308141" sldId="298"/>
            <ac:cxnSpMk id="50" creationId="{D17A4412-49D3-4988-8291-D83DC1710D60}"/>
          </ac:cxnSpMkLst>
        </pc:cxnChg>
        <pc:cxnChg chg="add mod topLvl">
          <ac:chgData name="Raphaela" userId="61779830-32ad-49ab-9eba-47512d30c4fb" providerId="ADAL" clId="{EB1464F2-48C5-43AA-89B3-3E920A86066E}" dt="2021-05-27T09:30:08.603" v="6745" actId="1037"/>
          <ac:cxnSpMkLst>
            <pc:docMk/>
            <pc:sldMk cId="2849308141" sldId="298"/>
            <ac:cxnSpMk id="51" creationId="{9739FAE5-5756-4186-8824-B5DC80089784}"/>
          </ac:cxnSpMkLst>
        </pc:cxnChg>
        <pc:cxnChg chg="add mod topLvl">
          <ac:chgData name="Raphaela" userId="61779830-32ad-49ab-9eba-47512d30c4fb" providerId="ADAL" clId="{EB1464F2-48C5-43AA-89B3-3E920A86066E}" dt="2021-05-27T09:30:01.676" v="6735" actId="1076"/>
          <ac:cxnSpMkLst>
            <pc:docMk/>
            <pc:sldMk cId="2849308141" sldId="298"/>
            <ac:cxnSpMk id="55" creationId="{F38F3E8E-3AAB-4561-A173-3A98C11217CB}"/>
          </ac:cxnSpMkLst>
        </pc:cxnChg>
      </pc:sldChg>
      <pc:sldChg chg="addSp delSp modSp add del mod delAnim modAnim">
        <pc:chgData name="Raphaela" userId="61779830-32ad-49ab-9eba-47512d30c4fb" providerId="ADAL" clId="{EB1464F2-48C5-43AA-89B3-3E920A86066E}" dt="2021-05-20T09:35:46.676" v="3730" actId="2696"/>
        <pc:sldMkLst>
          <pc:docMk/>
          <pc:sldMk cId="4060261124" sldId="299"/>
        </pc:sldMkLst>
        <pc:spChg chg="add mod ord">
          <ac:chgData name="Raphaela" userId="61779830-32ad-49ab-9eba-47512d30c4fb" providerId="ADAL" clId="{EB1464F2-48C5-43AA-89B3-3E920A86066E}" dt="2021-05-20T09:17:48.313" v="3183" actId="166"/>
          <ac:spMkLst>
            <pc:docMk/>
            <pc:sldMk cId="4060261124" sldId="299"/>
            <ac:spMk id="43" creationId="{4F3DE10D-00CF-4FD4-9332-F451FACEFA34}"/>
          </ac:spMkLst>
        </pc:spChg>
        <pc:spChg chg="add mod">
          <ac:chgData name="Raphaela" userId="61779830-32ad-49ab-9eba-47512d30c4fb" providerId="ADAL" clId="{EB1464F2-48C5-43AA-89B3-3E920A86066E}" dt="2021-05-20T09:18:28.731" v="3192" actId="14100"/>
          <ac:spMkLst>
            <pc:docMk/>
            <pc:sldMk cId="4060261124" sldId="299"/>
            <ac:spMk id="50" creationId="{A870EE01-1A1F-433C-AC5E-08D1794FEEC4}"/>
          </ac:spMkLst>
        </pc:spChg>
        <pc:picChg chg="add del mod">
          <ac:chgData name="Raphaela" userId="61779830-32ad-49ab-9eba-47512d30c4fb" providerId="ADAL" clId="{EB1464F2-48C5-43AA-89B3-3E920A86066E}" dt="2021-05-20T09:14:58.874" v="3077" actId="478"/>
          <ac:picMkLst>
            <pc:docMk/>
            <pc:sldMk cId="4060261124" sldId="299"/>
            <ac:picMk id="26" creationId="{7778E693-EBF8-4D69-A862-31E5C5D785DD}"/>
          </ac:picMkLst>
        </pc:picChg>
        <pc:picChg chg="del mod">
          <ac:chgData name="Raphaela" userId="61779830-32ad-49ab-9eba-47512d30c4fb" providerId="ADAL" clId="{EB1464F2-48C5-43AA-89B3-3E920A86066E}" dt="2021-05-20T09:14:55.674" v="3074" actId="478"/>
          <ac:picMkLst>
            <pc:docMk/>
            <pc:sldMk cId="4060261124" sldId="299"/>
            <ac:picMk id="40" creationId="{28D4AE3C-11FB-46E4-8CF5-7763CBF5F311}"/>
          </ac:picMkLst>
        </pc:picChg>
        <pc:picChg chg="add mod modCrop">
          <ac:chgData name="Raphaela" userId="61779830-32ad-49ab-9eba-47512d30c4fb" providerId="ADAL" clId="{EB1464F2-48C5-43AA-89B3-3E920A86066E}" dt="2021-05-20T09:15:41.283" v="3113" actId="18131"/>
          <ac:picMkLst>
            <pc:docMk/>
            <pc:sldMk cId="4060261124" sldId="299"/>
            <ac:picMk id="42" creationId="{32E4AA4F-8049-40FD-8747-93F70D56A582}"/>
          </ac:picMkLst>
        </pc:picChg>
        <pc:cxnChg chg="del">
          <ac:chgData name="Raphaela" userId="61779830-32ad-49ab-9eba-47512d30c4fb" providerId="ADAL" clId="{EB1464F2-48C5-43AA-89B3-3E920A86066E}" dt="2021-05-20T09:14:50.846" v="3072" actId="478"/>
          <ac:cxnSpMkLst>
            <pc:docMk/>
            <pc:sldMk cId="4060261124" sldId="299"/>
            <ac:cxnSpMk id="5" creationId="{343F0DD9-BCE6-4BB4-A4BD-91B026588473}"/>
          </ac:cxnSpMkLst>
        </pc:cxnChg>
        <pc:cxnChg chg="del">
          <ac:chgData name="Raphaela" userId="61779830-32ad-49ab-9eba-47512d30c4fb" providerId="ADAL" clId="{EB1464F2-48C5-43AA-89B3-3E920A86066E}" dt="2021-05-20T09:14:45.326" v="3070" actId="478"/>
          <ac:cxnSpMkLst>
            <pc:docMk/>
            <pc:sldMk cId="4060261124" sldId="299"/>
            <ac:cxnSpMk id="41" creationId="{15780EDE-0D9F-4550-822A-91847561EFE7}"/>
          </ac:cxnSpMkLst>
        </pc:cxnChg>
        <pc:cxnChg chg="add mod">
          <ac:chgData name="Raphaela" userId="61779830-32ad-49ab-9eba-47512d30c4fb" providerId="ADAL" clId="{EB1464F2-48C5-43AA-89B3-3E920A86066E}" dt="2021-05-20T09:16:38.948" v="3124" actId="14100"/>
          <ac:cxnSpMkLst>
            <pc:docMk/>
            <pc:sldMk cId="4060261124" sldId="299"/>
            <ac:cxnSpMk id="44" creationId="{8CF04BB2-6A90-421C-B646-CF52463DB8CF}"/>
          </ac:cxnSpMkLst>
        </pc:cxnChg>
        <pc:cxnChg chg="add mod">
          <ac:chgData name="Raphaela" userId="61779830-32ad-49ab-9eba-47512d30c4fb" providerId="ADAL" clId="{EB1464F2-48C5-43AA-89B3-3E920A86066E}" dt="2021-05-20T09:16:51.067" v="3128" actId="1076"/>
          <ac:cxnSpMkLst>
            <pc:docMk/>
            <pc:sldMk cId="4060261124" sldId="299"/>
            <ac:cxnSpMk id="45" creationId="{EB7416F1-DDBF-4EC8-8DF8-C85BE7CF451C}"/>
          </ac:cxnSpMkLst>
        </pc:cxnChg>
        <pc:cxnChg chg="add mod">
          <ac:chgData name="Raphaela" userId="61779830-32ad-49ab-9eba-47512d30c4fb" providerId="ADAL" clId="{EB1464F2-48C5-43AA-89B3-3E920A86066E}" dt="2021-05-20T09:17:14.259" v="3144" actId="1037"/>
          <ac:cxnSpMkLst>
            <pc:docMk/>
            <pc:sldMk cId="4060261124" sldId="299"/>
            <ac:cxnSpMk id="46" creationId="{1D61F4BA-CC3B-423D-98CA-197D23EC5DFB}"/>
          </ac:cxnSpMkLst>
        </pc:cxnChg>
        <pc:cxnChg chg="del">
          <ac:chgData name="Raphaela" userId="61779830-32ad-49ab-9eba-47512d30c4fb" providerId="ADAL" clId="{EB1464F2-48C5-43AA-89B3-3E920A86066E}" dt="2021-05-20T09:14:46.559" v="3071" actId="478"/>
          <ac:cxnSpMkLst>
            <pc:docMk/>
            <pc:sldMk cId="4060261124" sldId="299"/>
            <ac:cxnSpMk id="47" creationId="{1FCDD26D-B9B1-4A81-84E5-CA92FA547F62}"/>
          </ac:cxnSpMkLst>
        </pc:cxnChg>
        <pc:cxnChg chg="add mod">
          <ac:chgData name="Raphaela" userId="61779830-32ad-49ab-9eba-47512d30c4fb" providerId="ADAL" clId="{EB1464F2-48C5-43AA-89B3-3E920A86066E}" dt="2021-05-20T09:17:37.969" v="3182" actId="1036"/>
          <ac:cxnSpMkLst>
            <pc:docMk/>
            <pc:sldMk cId="4060261124" sldId="299"/>
            <ac:cxnSpMk id="48" creationId="{CAE2FC8E-D62A-4029-85DE-BE6324086853}"/>
          </ac:cxnSpMkLst>
        </pc:cxnChg>
        <pc:cxnChg chg="add del mod">
          <ac:chgData name="Raphaela" userId="61779830-32ad-49ab-9eba-47512d30c4fb" providerId="ADAL" clId="{EB1464F2-48C5-43AA-89B3-3E920A86066E}" dt="2021-05-20T09:18:01.971" v="3185" actId="478"/>
          <ac:cxnSpMkLst>
            <pc:docMk/>
            <pc:sldMk cId="4060261124" sldId="299"/>
            <ac:cxnSpMk id="49" creationId="{CBA3672A-0ADD-4501-8B78-6565D6AE4B32}"/>
          </ac:cxnSpMkLst>
        </pc:cxnChg>
      </pc:sldChg>
      <pc:sldChg chg="addSp delSp modSp add mod delAnim modAnim">
        <pc:chgData name="Raphaela" userId="61779830-32ad-49ab-9eba-47512d30c4fb" providerId="ADAL" clId="{EB1464F2-48C5-43AA-89B3-3E920A86066E}" dt="2021-06-01T07:42:58.744" v="6947" actId="478"/>
        <pc:sldMkLst>
          <pc:docMk/>
          <pc:sldMk cId="2171416537" sldId="300"/>
        </pc:sldMkLst>
        <pc:spChg chg="del">
          <ac:chgData name="Raphaela" userId="61779830-32ad-49ab-9eba-47512d30c4fb" providerId="ADAL" clId="{EB1464F2-48C5-43AA-89B3-3E920A86066E}" dt="2021-05-20T09:35:52.027" v="3732" actId="478"/>
          <ac:spMkLst>
            <pc:docMk/>
            <pc:sldMk cId="2171416537" sldId="300"/>
            <ac:spMk id="4" creationId="{00000000-0000-0000-0000-000000000000}"/>
          </ac:spMkLst>
        </pc:spChg>
        <pc:spChg chg="del">
          <ac:chgData name="Raphaela" userId="61779830-32ad-49ab-9eba-47512d30c4fb" providerId="ADAL" clId="{EB1464F2-48C5-43AA-89B3-3E920A86066E}" dt="2021-05-20T09:35:51.310" v="3731" actId="478"/>
          <ac:spMkLst>
            <pc:docMk/>
            <pc:sldMk cId="2171416537" sldId="300"/>
            <ac:spMk id="24" creationId="{00000000-0000-0000-0000-000000000000}"/>
          </ac:spMkLst>
        </pc:spChg>
        <pc:spChg chg="del mod">
          <ac:chgData name="Raphaela" userId="61779830-32ad-49ab-9eba-47512d30c4fb" providerId="ADAL" clId="{EB1464F2-48C5-43AA-89B3-3E920A86066E}" dt="2021-05-20T09:35:58.022" v="3734" actId="478"/>
          <ac:spMkLst>
            <pc:docMk/>
            <pc:sldMk cId="2171416537" sldId="300"/>
            <ac:spMk id="25" creationId="{00000000-0000-0000-0000-000000000000}"/>
          </ac:spMkLst>
        </pc:spChg>
        <pc:spChg chg="mod">
          <ac:chgData name="Raphaela" userId="61779830-32ad-49ab-9eba-47512d30c4fb" providerId="ADAL" clId="{EB1464F2-48C5-43AA-89B3-3E920A86066E}" dt="2021-05-27T07:11:48.525" v="6313" actId="207"/>
          <ac:spMkLst>
            <pc:docMk/>
            <pc:sldMk cId="2171416537" sldId="300"/>
            <ac:spMk id="37" creationId="{88EF857B-1C50-4C71-8080-D91001BE8702}"/>
          </ac:spMkLst>
        </pc:spChg>
        <pc:spChg chg="add mod">
          <ac:chgData name="Raphaela" userId="61779830-32ad-49ab-9eba-47512d30c4fb" providerId="ADAL" clId="{EB1464F2-48C5-43AA-89B3-3E920A86066E}" dt="2021-05-20T09:37:13.958" v="3804" actId="1038"/>
          <ac:spMkLst>
            <pc:docMk/>
            <pc:sldMk cId="2171416537" sldId="300"/>
            <ac:spMk id="41" creationId="{52D9409E-F525-4B13-B1DC-6CACC93ACF3E}"/>
          </ac:spMkLst>
        </pc:spChg>
        <pc:spChg chg="mod">
          <ac:chgData name="Raphaela" userId="61779830-32ad-49ab-9eba-47512d30c4fb" providerId="ADAL" clId="{EB1464F2-48C5-43AA-89B3-3E920A86066E}" dt="2021-05-20T09:37:26.946" v="3807" actId="1076"/>
          <ac:spMkLst>
            <pc:docMk/>
            <pc:sldMk cId="2171416537" sldId="300"/>
            <ac:spMk id="43" creationId="{4F3DE10D-00CF-4FD4-9332-F451FACEFA34}"/>
          </ac:spMkLst>
        </pc:spChg>
        <pc:spChg chg="add mod">
          <ac:chgData name="Raphaela" userId="61779830-32ad-49ab-9eba-47512d30c4fb" providerId="ADAL" clId="{EB1464F2-48C5-43AA-89B3-3E920A86066E}" dt="2021-05-20T09:36:56.319" v="3779" actId="207"/>
          <ac:spMkLst>
            <pc:docMk/>
            <pc:sldMk cId="2171416537" sldId="300"/>
            <ac:spMk id="47" creationId="{440D7A93-45A0-4E34-9601-8EBFAAD0F442}"/>
          </ac:spMkLst>
        </pc:spChg>
        <pc:spChg chg="del">
          <ac:chgData name="Raphaela" userId="61779830-32ad-49ab-9eba-47512d30c4fb" providerId="ADAL" clId="{EB1464F2-48C5-43AA-89B3-3E920A86066E}" dt="2021-05-20T09:19:20.196" v="3200" actId="478"/>
          <ac:spMkLst>
            <pc:docMk/>
            <pc:sldMk cId="2171416537" sldId="300"/>
            <ac:spMk id="50" creationId="{A870EE01-1A1F-433C-AC5E-08D1794FEEC4}"/>
          </ac:spMkLst>
        </pc:spChg>
        <pc:picChg chg="del">
          <ac:chgData name="Raphaela" userId="61779830-32ad-49ab-9eba-47512d30c4fb" providerId="ADAL" clId="{EB1464F2-48C5-43AA-89B3-3E920A86066E}" dt="2021-06-01T07:42:58.744" v="6947" actId="478"/>
          <ac:picMkLst>
            <pc:docMk/>
            <pc:sldMk cId="2171416537" sldId="300"/>
            <ac:picMk id="22" creationId="{D3A662F2-94B9-4158-A1EB-439674F60AB7}"/>
          </ac:picMkLst>
        </pc:picChg>
        <pc:picChg chg="add del mod ord modCrop">
          <ac:chgData name="Raphaela" userId="61779830-32ad-49ab-9eba-47512d30c4fb" providerId="ADAL" clId="{EB1464F2-48C5-43AA-89B3-3E920A86066E}" dt="2021-05-20T09:35:54.213" v="3733" actId="478"/>
          <ac:picMkLst>
            <pc:docMk/>
            <pc:sldMk cId="2171416537" sldId="300"/>
            <ac:picMk id="40" creationId="{CFB9A9F4-9D27-440C-9292-F70EBB81171E}"/>
          </ac:picMkLst>
        </pc:picChg>
        <pc:picChg chg="del">
          <ac:chgData name="Raphaela" userId="61779830-32ad-49ab-9eba-47512d30c4fb" providerId="ADAL" clId="{EB1464F2-48C5-43AA-89B3-3E920A86066E}" dt="2021-05-20T09:19:18.592" v="3199" actId="478"/>
          <ac:picMkLst>
            <pc:docMk/>
            <pc:sldMk cId="2171416537" sldId="300"/>
            <ac:picMk id="42" creationId="{32E4AA4F-8049-40FD-8747-93F70D56A582}"/>
          </ac:picMkLst>
        </pc:picChg>
        <pc:picChg chg="add mod ord modCrop">
          <ac:chgData name="Raphaela" userId="61779830-32ad-49ab-9eba-47512d30c4fb" providerId="ADAL" clId="{EB1464F2-48C5-43AA-89B3-3E920A86066E}" dt="2021-05-20T09:37:18.946" v="3806" actId="1076"/>
          <ac:picMkLst>
            <pc:docMk/>
            <pc:sldMk cId="2171416537" sldId="300"/>
            <ac:picMk id="49" creationId="{4725527D-8499-4FCC-8264-36A1B697B28E}"/>
          </ac:picMkLst>
        </pc:picChg>
        <pc:cxnChg chg="del">
          <ac:chgData name="Raphaela" userId="61779830-32ad-49ab-9eba-47512d30c4fb" providerId="ADAL" clId="{EB1464F2-48C5-43AA-89B3-3E920A86066E}" dt="2021-05-20T09:19:21.518" v="3201" actId="478"/>
          <ac:cxnSpMkLst>
            <pc:docMk/>
            <pc:sldMk cId="2171416537" sldId="300"/>
            <ac:cxnSpMk id="44" creationId="{8CF04BB2-6A90-421C-B646-CF52463DB8CF}"/>
          </ac:cxnSpMkLst>
        </pc:cxnChg>
        <pc:cxnChg chg="del">
          <ac:chgData name="Raphaela" userId="61779830-32ad-49ab-9eba-47512d30c4fb" providerId="ADAL" clId="{EB1464F2-48C5-43AA-89B3-3E920A86066E}" dt="2021-05-20T09:19:17.417" v="3198" actId="478"/>
          <ac:cxnSpMkLst>
            <pc:docMk/>
            <pc:sldMk cId="2171416537" sldId="300"/>
            <ac:cxnSpMk id="45" creationId="{EB7416F1-DDBF-4EC8-8DF8-C85BE7CF451C}"/>
          </ac:cxnSpMkLst>
        </pc:cxnChg>
        <pc:cxnChg chg="del">
          <ac:chgData name="Raphaela" userId="61779830-32ad-49ab-9eba-47512d30c4fb" providerId="ADAL" clId="{EB1464F2-48C5-43AA-89B3-3E920A86066E}" dt="2021-05-20T09:19:22.653" v="3202" actId="478"/>
          <ac:cxnSpMkLst>
            <pc:docMk/>
            <pc:sldMk cId="2171416537" sldId="300"/>
            <ac:cxnSpMk id="46" creationId="{1D61F4BA-CC3B-423D-98CA-197D23EC5DFB}"/>
          </ac:cxnSpMkLst>
        </pc:cxnChg>
        <pc:cxnChg chg="del">
          <ac:chgData name="Raphaela" userId="61779830-32ad-49ab-9eba-47512d30c4fb" providerId="ADAL" clId="{EB1464F2-48C5-43AA-89B3-3E920A86066E}" dt="2021-05-20T09:19:28.136" v="3204" actId="478"/>
          <ac:cxnSpMkLst>
            <pc:docMk/>
            <pc:sldMk cId="2171416537" sldId="300"/>
            <ac:cxnSpMk id="48" creationId="{CAE2FC8E-D62A-4029-85DE-BE6324086853}"/>
          </ac:cxnSpMkLst>
        </pc:cxnChg>
      </pc:sldChg>
      <pc:sldChg chg="add del">
        <pc:chgData name="Raphaela" userId="61779830-32ad-49ab-9eba-47512d30c4fb" providerId="ADAL" clId="{EB1464F2-48C5-43AA-89B3-3E920A86066E}" dt="2021-05-20T09:38:00.599" v="3856" actId="2696"/>
        <pc:sldMkLst>
          <pc:docMk/>
          <pc:sldMk cId="2023587126" sldId="301"/>
        </pc:sldMkLst>
      </pc:sldChg>
      <pc:sldChg chg="addSp delSp modSp add mod delAnim modAnim">
        <pc:chgData name="Raphaela" userId="61779830-32ad-49ab-9eba-47512d30c4fb" providerId="ADAL" clId="{EB1464F2-48C5-43AA-89B3-3E920A86066E}" dt="2021-06-01T07:43:00.914" v="6948" actId="478"/>
        <pc:sldMkLst>
          <pc:docMk/>
          <pc:sldMk cId="3474266734" sldId="301"/>
        </pc:sldMkLst>
        <pc:spChg chg="add mod">
          <ac:chgData name="Raphaela" userId="61779830-32ad-49ab-9eba-47512d30c4fb" providerId="ADAL" clId="{EB1464F2-48C5-43AA-89B3-3E920A86066E}" dt="2021-05-20T09:42:39.407" v="4192" actId="20577"/>
          <ac:spMkLst>
            <pc:docMk/>
            <pc:sldMk cId="3474266734" sldId="301"/>
            <ac:spMk id="24" creationId="{351A9363-47F2-4D78-B420-5FE1E7D6C2D9}"/>
          </ac:spMkLst>
        </pc:spChg>
        <pc:spChg chg="mod">
          <ac:chgData name="Raphaela" userId="61779830-32ad-49ab-9eba-47512d30c4fb" providerId="ADAL" clId="{EB1464F2-48C5-43AA-89B3-3E920A86066E}" dt="2021-05-27T07:11:56.470" v="6314" actId="207"/>
          <ac:spMkLst>
            <pc:docMk/>
            <pc:sldMk cId="3474266734" sldId="301"/>
            <ac:spMk id="37" creationId="{88EF857B-1C50-4C71-8080-D91001BE8702}"/>
          </ac:spMkLst>
        </pc:spChg>
        <pc:spChg chg="del">
          <ac:chgData name="Raphaela" userId="61779830-32ad-49ab-9eba-47512d30c4fb" providerId="ADAL" clId="{EB1464F2-48C5-43AA-89B3-3E920A86066E}" dt="2021-05-20T09:38:18.860" v="3858" actId="478"/>
          <ac:spMkLst>
            <pc:docMk/>
            <pc:sldMk cId="3474266734" sldId="301"/>
            <ac:spMk id="41" creationId="{52D9409E-F525-4B13-B1DC-6CACC93ACF3E}"/>
          </ac:spMkLst>
        </pc:spChg>
        <pc:spChg chg="del">
          <ac:chgData name="Raphaela" userId="61779830-32ad-49ab-9eba-47512d30c4fb" providerId="ADAL" clId="{EB1464F2-48C5-43AA-89B3-3E920A86066E}" dt="2021-05-20T09:38:21.482" v="3860" actId="478"/>
          <ac:spMkLst>
            <pc:docMk/>
            <pc:sldMk cId="3474266734" sldId="301"/>
            <ac:spMk id="43" creationId="{4F3DE10D-00CF-4FD4-9332-F451FACEFA34}"/>
          </ac:spMkLst>
        </pc:spChg>
        <pc:spChg chg="add mod">
          <ac:chgData name="Raphaela" userId="61779830-32ad-49ab-9eba-47512d30c4fb" providerId="ADAL" clId="{EB1464F2-48C5-43AA-89B3-3E920A86066E}" dt="2021-05-20T09:45:17.752" v="4239" actId="1037"/>
          <ac:spMkLst>
            <pc:docMk/>
            <pc:sldMk cId="3474266734" sldId="301"/>
            <ac:spMk id="48" creationId="{214F9F79-E17F-4417-BFBA-8EB7B274A79D}"/>
          </ac:spMkLst>
        </pc:spChg>
        <pc:grpChg chg="add mod">
          <ac:chgData name="Raphaela" userId="61779830-32ad-49ab-9eba-47512d30c4fb" providerId="ADAL" clId="{EB1464F2-48C5-43AA-89B3-3E920A86066E}" dt="2021-05-27T09:48:13.455" v="6749" actId="164"/>
          <ac:grpSpMkLst>
            <pc:docMk/>
            <pc:sldMk cId="3474266734" sldId="301"/>
            <ac:grpSpMk id="2" creationId="{344BDE45-C7E7-45F9-A62F-32708FF1408E}"/>
          </ac:grpSpMkLst>
        </pc:grpChg>
        <pc:grpChg chg="add mod">
          <ac:chgData name="Raphaela" userId="61779830-32ad-49ab-9eba-47512d30c4fb" providerId="ADAL" clId="{EB1464F2-48C5-43AA-89B3-3E920A86066E}" dt="2021-05-27T09:49:40.592" v="6754" actId="164"/>
          <ac:grpSpMkLst>
            <pc:docMk/>
            <pc:sldMk cId="3474266734" sldId="301"/>
            <ac:grpSpMk id="3" creationId="{CC888449-98A6-4C68-A765-01FC905824D3}"/>
          </ac:grpSpMkLst>
        </pc:grpChg>
        <pc:picChg chg="del">
          <ac:chgData name="Raphaela" userId="61779830-32ad-49ab-9eba-47512d30c4fb" providerId="ADAL" clId="{EB1464F2-48C5-43AA-89B3-3E920A86066E}" dt="2021-06-01T07:43:00.914" v="6948" actId="478"/>
          <ac:picMkLst>
            <pc:docMk/>
            <pc:sldMk cId="3474266734" sldId="301"/>
            <ac:picMk id="22" creationId="{D3A662F2-94B9-4158-A1EB-439674F60AB7}"/>
          </ac:picMkLst>
        </pc:picChg>
        <pc:picChg chg="add mod modCrop">
          <ac:chgData name="Raphaela" userId="61779830-32ad-49ab-9eba-47512d30c4fb" providerId="ADAL" clId="{EB1464F2-48C5-43AA-89B3-3E920A86066E}" dt="2021-05-20T09:42:03.785" v="4138" actId="18131"/>
          <ac:picMkLst>
            <pc:docMk/>
            <pc:sldMk cId="3474266734" sldId="301"/>
            <ac:picMk id="23" creationId="{B7410973-5148-45A7-B9F8-8C7349F613CA}"/>
          </ac:picMkLst>
        </pc:picChg>
        <pc:picChg chg="del">
          <ac:chgData name="Raphaela" userId="61779830-32ad-49ab-9eba-47512d30c4fb" providerId="ADAL" clId="{EB1464F2-48C5-43AA-89B3-3E920A86066E}" dt="2021-05-20T09:38:20.205" v="3859" actId="478"/>
          <ac:picMkLst>
            <pc:docMk/>
            <pc:sldMk cId="3474266734" sldId="301"/>
            <ac:picMk id="49" creationId="{4725527D-8499-4FCC-8264-36A1B697B28E}"/>
          </ac:picMkLst>
        </pc:picChg>
        <pc:cxnChg chg="add del">
          <ac:chgData name="Raphaela" userId="61779830-32ad-49ab-9eba-47512d30c4fb" providerId="ADAL" clId="{EB1464F2-48C5-43AA-89B3-3E920A86066E}" dt="2021-05-20T09:39:42.809" v="3887" actId="11529"/>
          <ac:cxnSpMkLst>
            <pc:docMk/>
            <pc:sldMk cId="3474266734" sldId="301"/>
            <ac:cxnSpMk id="3" creationId="{F4E13A08-2B1D-4732-901E-F66BB7F23D94}"/>
          </ac:cxnSpMkLst>
        </pc:cxnChg>
        <pc:cxnChg chg="add mod">
          <ac:chgData name="Raphaela" userId="61779830-32ad-49ab-9eba-47512d30c4fb" providerId="ADAL" clId="{EB1464F2-48C5-43AA-89B3-3E920A86066E}" dt="2021-05-20T09:43:15.630" v="4210" actId="692"/>
          <ac:cxnSpMkLst>
            <pc:docMk/>
            <pc:sldMk cId="3474266734" sldId="301"/>
            <ac:cxnSpMk id="5" creationId="{7FCCAAE6-BCCA-4908-B3B0-73F62B4701AA}"/>
          </ac:cxnSpMkLst>
        </pc:cxnChg>
        <pc:cxnChg chg="add mod">
          <ac:chgData name="Raphaela" userId="61779830-32ad-49ab-9eba-47512d30c4fb" providerId="ADAL" clId="{EB1464F2-48C5-43AA-89B3-3E920A86066E}" dt="2021-05-27T09:48:13.455" v="6749" actId="164"/>
          <ac:cxnSpMkLst>
            <pc:docMk/>
            <pc:sldMk cId="3474266734" sldId="301"/>
            <ac:cxnSpMk id="40" creationId="{359151AA-1CE6-4CA4-ADB0-DCE763DC71FD}"/>
          </ac:cxnSpMkLst>
        </pc:cxnChg>
        <pc:cxnChg chg="add mod">
          <ac:chgData name="Raphaela" userId="61779830-32ad-49ab-9eba-47512d30c4fb" providerId="ADAL" clId="{EB1464F2-48C5-43AA-89B3-3E920A86066E}" dt="2021-05-27T09:48:13.455" v="6749" actId="164"/>
          <ac:cxnSpMkLst>
            <pc:docMk/>
            <pc:sldMk cId="3474266734" sldId="301"/>
            <ac:cxnSpMk id="42" creationId="{A7F16697-4C18-4261-ABA6-B1DFDEDF3BA2}"/>
          </ac:cxnSpMkLst>
        </pc:cxnChg>
        <pc:cxnChg chg="add mod">
          <ac:chgData name="Raphaela" userId="61779830-32ad-49ab-9eba-47512d30c4fb" providerId="ADAL" clId="{EB1464F2-48C5-43AA-89B3-3E920A86066E}" dt="2021-05-20T09:44:14.057" v="4221" actId="14100"/>
          <ac:cxnSpMkLst>
            <pc:docMk/>
            <pc:sldMk cId="3474266734" sldId="301"/>
            <ac:cxnSpMk id="44" creationId="{FC3DA832-3DE0-43B3-96AA-FC93477A0B07}"/>
          </ac:cxnSpMkLst>
        </pc:cxnChg>
        <pc:cxnChg chg="add mod">
          <ac:chgData name="Raphaela" userId="61779830-32ad-49ab-9eba-47512d30c4fb" providerId="ADAL" clId="{EB1464F2-48C5-43AA-89B3-3E920A86066E}" dt="2021-05-27T09:49:40.592" v="6754" actId="164"/>
          <ac:cxnSpMkLst>
            <pc:docMk/>
            <pc:sldMk cId="3474266734" sldId="301"/>
            <ac:cxnSpMk id="45" creationId="{4CA1B723-621F-4FD5-9BB1-54B2BA35BE6D}"/>
          </ac:cxnSpMkLst>
        </pc:cxnChg>
        <pc:cxnChg chg="add mod">
          <ac:chgData name="Raphaela" userId="61779830-32ad-49ab-9eba-47512d30c4fb" providerId="ADAL" clId="{EB1464F2-48C5-43AA-89B3-3E920A86066E}" dt="2021-05-27T09:49:40.592" v="6754" actId="164"/>
          <ac:cxnSpMkLst>
            <pc:docMk/>
            <pc:sldMk cId="3474266734" sldId="301"/>
            <ac:cxnSpMk id="46" creationId="{EC0280CD-5B65-402E-B9D2-ED186FB1A00B}"/>
          </ac:cxnSpMkLst>
        </pc:cxnChg>
        <pc:cxnChg chg="add mod">
          <ac:chgData name="Raphaela" userId="61779830-32ad-49ab-9eba-47512d30c4fb" providerId="ADAL" clId="{EB1464F2-48C5-43AA-89B3-3E920A86066E}" dt="2021-05-20T09:45:34.938" v="4243" actId="1076"/>
          <ac:cxnSpMkLst>
            <pc:docMk/>
            <pc:sldMk cId="3474266734" sldId="301"/>
            <ac:cxnSpMk id="50" creationId="{731AD225-9C98-4BDB-B882-073B510A323E}"/>
          </ac:cxnSpMkLst>
        </pc:cxnChg>
        <pc:cxnChg chg="add mod">
          <ac:chgData name="Raphaela" userId="61779830-32ad-49ab-9eba-47512d30c4fb" providerId="ADAL" clId="{EB1464F2-48C5-43AA-89B3-3E920A86066E}" dt="2021-05-20T09:45:53.241" v="4246" actId="14100"/>
          <ac:cxnSpMkLst>
            <pc:docMk/>
            <pc:sldMk cId="3474266734" sldId="301"/>
            <ac:cxnSpMk id="51" creationId="{5D45D429-EC13-44A2-BD70-59EAD27D348D}"/>
          </ac:cxnSpMkLst>
        </pc:cxnChg>
        <pc:cxnChg chg="add mod">
          <ac:chgData name="Raphaela" userId="61779830-32ad-49ab-9eba-47512d30c4fb" providerId="ADAL" clId="{EB1464F2-48C5-43AA-89B3-3E920A86066E}" dt="2021-05-27T09:53:18.771" v="6760" actId="14100"/>
          <ac:cxnSpMkLst>
            <pc:docMk/>
            <pc:sldMk cId="3474266734" sldId="301"/>
            <ac:cxnSpMk id="52" creationId="{B2929C02-EE24-482C-BB68-408D4F42FF39}"/>
          </ac:cxnSpMkLst>
        </pc:cxnChg>
        <pc:cxnChg chg="add mod">
          <ac:chgData name="Raphaela" userId="61779830-32ad-49ab-9eba-47512d30c4fb" providerId="ADAL" clId="{EB1464F2-48C5-43AA-89B3-3E920A86066E}" dt="2021-05-20T09:46:15.633" v="4252" actId="14100"/>
          <ac:cxnSpMkLst>
            <pc:docMk/>
            <pc:sldMk cId="3474266734" sldId="301"/>
            <ac:cxnSpMk id="53" creationId="{EAFC91AF-0C61-4053-B8AE-998904FD5B58}"/>
          </ac:cxnSpMkLst>
        </pc:cxnChg>
        <pc:cxnChg chg="add mod">
          <ac:chgData name="Raphaela" userId="61779830-32ad-49ab-9eba-47512d30c4fb" providerId="ADAL" clId="{EB1464F2-48C5-43AA-89B3-3E920A86066E}" dt="2021-05-20T09:46:26.001" v="4255" actId="14100"/>
          <ac:cxnSpMkLst>
            <pc:docMk/>
            <pc:sldMk cId="3474266734" sldId="301"/>
            <ac:cxnSpMk id="54" creationId="{3B28A16C-9279-4909-9850-A36A0B64F196}"/>
          </ac:cxnSpMkLst>
        </pc:cxnChg>
      </pc:sldChg>
      <pc:sldChg chg="delSp modSp add mod ord modAnim">
        <pc:chgData name="Raphaela" userId="61779830-32ad-49ab-9eba-47512d30c4fb" providerId="ADAL" clId="{EB1464F2-48C5-43AA-89B3-3E920A86066E}" dt="2021-06-01T07:43:02.975" v="6949" actId="478"/>
        <pc:sldMkLst>
          <pc:docMk/>
          <pc:sldMk cId="2554299245" sldId="302"/>
        </pc:sldMkLst>
        <pc:spChg chg="mod">
          <ac:chgData name="Raphaela" userId="61779830-32ad-49ab-9eba-47512d30c4fb" providerId="ADAL" clId="{EB1464F2-48C5-43AA-89B3-3E920A86066E}" dt="2021-05-20T09:49:21.324" v="4583" actId="114"/>
          <ac:spMkLst>
            <pc:docMk/>
            <pc:sldMk cId="2554299245" sldId="302"/>
            <ac:spMk id="25" creationId="{00000000-0000-0000-0000-000000000000}"/>
          </ac:spMkLst>
        </pc:spChg>
        <pc:spChg chg="mod">
          <ac:chgData name="Raphaela" userId="61779830-32ad-49ab-9eba-47512d30c4fb" providerId="ADAL" clId="{EB1464F2-48C5-43AA-89B3-3E920A86066E}" dt="2021-05-27T07:12:10.158" v="6315" actId="207"/>
          <ac:spMkLst>
            <pc:docMk/>
            <pc:sldMk cId="2554299245" sldId="302"/>
            <ac:spMk id="37" creationId="{88EF857B-1C50-4C71-8080-D91001BE8702}"/>
          </ac:spMkLst>
        </pc:spChg>
        <pc:spChg chg="mod">
          <ac:chgData name="Raphaela" userId="61779830-32ad-49ab-9eba-47512d30c4fb" providerId="ADAL" clId="{EB1464F2-48C5-43AA-89B3-3E920A86066E}" dt="2021-05-27T07:12:12.693" v="6316" actId="207"/>
          <ac:spMkLst>
            <pc:docMk/>
            <pc:sldMk cId="2554299245" sldId="302"/>
            <ac:spMk id="38" creationId="{D897495D-7C30-459E-973D-E8C6B49A090E}"/>
          </ac:spMkLst>
        </pc:spChg>
        <pc:picChg chg="del">
          <ac:chgData name="Raphaela" userId="61779830-32ad-49ab-9eba-47512d30c4fb" providerId="ADAL" clId="{EB1464F2-48C5-43AA-89B3-3E920A86066E}" dt="2021-06-01T07:43:02.975" v="6949" actId="478"/>
          <ac:picMkLst>
            <pc:docMk/>
            <pc:sldMk cId="2554299245" sldId="302"/>
            <ac:picMk id="22" creationId="{D3A662F2-94B9-4158-A1EB-439674F60AB7}"/>
          </ac:picMkLst>
        </pc:picChg>
        <pc:picChg chg="mod modCrop">
          <ac:chgData name="Raphaela" userId="61779830-32ad-49ab-9eba-47512d30c4fb" providerId="ADAL" clId="{EB1464F2-48C5-43AA-89B3-3E920A86066E}" dt="2021-05-20T09:54:02.397" v="4667" actId="14826"/>
          <ac:picMkLst>
            <pc:docMk/>
            <pc:sldMk cId="2554299245" sldId="302"/>
            <ac:picMk id="23" creationId="{B634F087-00AC-489D-904F-F100343E24F4}"/>
          </ac:picMkLst>
        </pc:picChg>
      </pc:sldChg>
      <pc:sldChg chg="addSp delSp modSp add mod ord delAnim modAnim">
        <pc:chgData name="Raphaela" userId="61779830-32ad-49ab-9eba-47512d30c4fb" providerId="ADAL" clId="{EB1464F2-48C5-43AA-89B3-3E920A86066E}" dt="2021-06-01T07:43:04.885" v="6950" actId="478"/>
        <pc:sldMkLst>
          <pc:docMk/>
          <pc:sldMk cId="2367479182" sldId="303"/>
        </pc:sldMkLst>
        <pc:spChg chg="add mod">
          <ac:chgData name="Raphaela" userId="61779830-32ad-49ab-9eba-47512d30c4fb" providerId="ADAL" clId="{EB1464F2-48C5-43AA-89B3-3E920A86066E}" dt="2021-05-25T07:32:21.631" v="4865" actId="1036"/>
          <ac:spMkLst>
            <pc:docMk/>
            <pc:sldMk cId="2367479182" sldId="303"/>
            <ac:spMk id="18" creationId="{CDFD47A7-06C8-4EB9-BCB3-D862DCAA5B86}"/>
          </ac:spMkLst>
        </pc:spChg>
        <pc:spChg chg="add mod">
          <ac:chgData name="Raphaela" userId="61779830-32ad-49ab-9eba-47512d30c4fb" providerId="ADAL" clId="{EB1464F2-48C5-43AA-89B3-3E920A86066E}" dt="2021-05-25T07:32:38.506" v="4883" actId="1037"/>
          <ac:spMkLst>
            <pc:docMk/>
            <pc:sldMk cId="2367479182" sldId="303"/>
            <ac:spMk id="19" creationId="{0E07EC50-FE90-4D6C-9622-6B49213AC946}"/>
          </ac:spMkLst>
        </pc:spChg>
        <pc:spChg chg="add mod">
          <ac:chgData name="Raphaela" userId="61779830-32ad-49ab-9eba-47512d30c4fb" providerId="ADAL" clId="{EB1464F2-48C5-43AA-89B3-3E920A86066E}" dt="2021-05-31T07:37:27.349" v="6852" actId="1035"/>
          <ac:spMkLst>
            <pc:docMk/>
            <pc:sldMk cId="2367479182" sldId="303"/>
            <ac:spMk id="20" creationId="{DDA9F517-D453-49B5-BE19-1399BD5C593A}"/>
          </ac:spMkLst>
        </pc:spChg>
        <pc:spChg chg="add mod">
          <ac:chgData name="Raphaela" userId="61779830-32ad-49ab-9eba-47512d30c4fb" providerId="ADAL" clId="{EB1464F2-48C5-43AA-89B3-3E920A86066E}" dt="2021-05-31T07:36:14.839" v="6805" actId="164"/>
          <ac:spMkLst>
            <pc:docMk/>
            <pc:sldMk cId="2367479182" sldId="303"/>
            <ac:spMk id="23" creationId="{B2522ADE-4A42-4D70-B4C8-8D8C02B679A1}"/>
          </ac:spMkLst>
        </pc:spChg>
        <pc:spChg chg="add mod">
          <ac:chgData name="Raphaela" userId="61779830-32ad-49ab-9eba-47512d30c4fb" providerId="ADAL" clId="{EB1464F2-48C5-43AA-89B3-3E920A86066E}" dt="2021-05-31T07:36:14.839" v="6805" actId="164"/>
          <ac:spMkLst>
            <pc:docMk/>
            <pc:sldMk cId="2367479182" sldId="303"/>
            <ac:spMk id="25" creationId="{2D8E1857-FFB3-459B-A191-F450A0ECB63C}"/>
          </ac:spMkLst>
        </pc:spChg>
        <pc:spChg chg="mod">
          <ac:chgData name="Raphaela" userId="61779830-32ad-49ab-9eba-47512d30c4fb" providerId="ADAL" clId="{EB1464F2-48C5-43AA-89B3-3E920A86066E}" dt="2021-05-27T07:12:31.868" v="6317" actId="207"/>
          <ac:spMkLst>
            <pc:docMk/>
            <pc:sldMk cId="2367479182" sldId="303"/>
            <ac:spMk id="37" creationId="{88EF857B-1C50-4C71-8080-D91001BE8702}"/>
          </ac:spMkLst>
        </pc:spChg>
        <pc:spChg chg="mod">
          <ac:chgData name="Raphaela" userId="61779830-32ad-49ab-9eba-47512d30c4fb" providerId="ADAL" clId="{EB1464F2-48C5-43AA-89B3-3E920A86066E}" dt="2021-05-27T07:12:31.868" v="6317" actId="207"/>
          <ac:spMkLst>
            <pc:docMk/>
            <pc:sldMk cId="2367479182" sldId="303"/>
            <ac:spMk id="38" creationId="{D897495D-7C30-459E-973D-E8C6B49A090E}"/>
          </ac:spMkLst>
        </pc:spChg>
        <pc:spChg chg="del">
          <ac:chgData name="Raphaela" userId="61779830-32ad-49ab-9eba-47512d30c4fb" providerId="ADAL" clId="{EB1464F2-48C5-43AA-89B3-3E920A86066E}" dt="2021-05-20T09:54:50.737" v="4672" actId="478"/>
          <ac:spMkLst>
            <pc:docMk/>
            <pc:sldMk cId="2367479182" sldId="303"/>
            <ac:spMk id="41" creationId="{52D9409E-F525-4B13-B1DC-6CACC93ACF3E}"/>
          </ac:spMkLst>
        </pc:spChg>
        <pc:spChg chg="del">
          <ac:chgData name="Raphaela" userId="61779830-32ad-49ab-9eba-47512d30c4fb" providerId="ADAL" clId="{EB1464F2-48C5-43AA-89B3-3E920A86066E}" dt="2021-05-20T09:54:52.416" v="4673" actId="478"/>
          <ac:spMkLst>
            <pc:docMk/>
            <pc:sldMk cId="2367479182" sldId="303"/>
            <ac:spMk id="43" creationId="{4F3DE10D-00CF-4FD4-9332-F451FACEFA34}"/>
          </ac:spMkLst>
        </pc:spChg>
        <pc:spChg chg="add mod">
          <ac:chgData name="Raphaela" userId="61779830-32ad-49ab-9eba-47512d30c4fb" providerId="ADAL" clId="{EB1464F2-48C5-43AA-89B3-3E920A86066E}" dt="2021-05-25T07:37:13.274" v="5088" actId="14100"/>
          <ac:spMkLst>
            <pc:docMk/>
            <pc:sldMk cId="2367479182" sldId="303"/>
            <ac:spMk id="46" creationId="{A9B149A3-D8A6-4C99-9699-B3AD66B98217}"/>
          </ac:spMkLst>
        </pc:spChg>
        <pc:spChg chg="del">
          <ac:chgData name="Raphaela" userId="61779830-32ad-49ab-9eba-47512d30c4fb" providerId="ADAL" clId="{EB1464F2-48C5-43AA-89B3-3E920A86066E}" dt="2021-05-20T09:54:48.303" v="4671" actId="478"/>
          <ac:spMkLst>
            <pc:docMk/>
            <pc:sldMk cId="2367479182" sldId="303"/>
            <ac:spMk id="47" creationId="{440D7A93-45A0-4E34-9601-8EBFAAD0F442}"/>
          </ac:spMkLst>
        </pc:spChg>
        <pc:grpChg chg="add mod">
          <ac:chgData name="Raphaela" userId="61779830-32ad-49ab-9eba-47512d30c4fb" providerId="ADAL" clId="{EB1464F2-48C5-43AA-89B3-3E920A86066E}" dt="2021-05-31T07:34:14.806" v="6764" actId="164"/>
          <ac:grpSpMkLst>
            <pc:docMk/>
            <pc:sldMk cId="2367479182" sldId="303"/>
            <ac:grpSpMk id="2" creationId="{194537BD-8994-4E3E-8836-4CBA16E1BDA8}"/>
          </ac:grpSpMkLst>
        </pc:grpChg>
        <pc:grpChg chg="add mod">
          <ac:chgData name="Raphaela" userId="61779830-32ad-49ab-9eba-47512d30c4fb" providerId="ADAL" clId="{EB1464F2-48C5-43AA-89B3-3E920A86066E}" dt="2021-05-31T07:34:35.204" v="6773" actId="164"/>
          <ac:grpSpMkLst>
            <pc:docMk/>
            <pc:sldMk cId="2367479182" sldId="303"/>
            <ac:grpSpMk id="3" creationId="{FBA29742-2984-425A-93F9-735EC0830B04}"/>
          </ac:grpSpMkLst>
        </pc:grpChg>
        <pc:grpChg chg="add mod">
          <ac:chgData name="Raphaela" userId="61779830-32ad-49ab-9eba-47512d30c4fb" providerId="ADAL" clId="{EB1464F2-48C5-43AA-89B3-3E920A86066E}" dt="2021-05-31T07:36:14.839" v="6805" actId="164"/>
          <ac:grpSpMkLst>
            <pc:docMk/>
            <pc:sldMk cId="2367479182" sldId="303"/>
            <ac:grpSpMk id="4" creationId="{90ADCC8C-BF41-4F49-B0E5-B284ABF1D093}"/>
          </ac:grpSpMkLst>
        </pc:grpChg>
        <pc:grpChg chg="add mod">
          <ac:chgData name="Raphaela" userId="61779830-32ad-49ab-9eba-47512d30c4fb" providerId="ADAL" clId="{EB1464F2-48C5-43AA-89B3-3E920A86066E}" dt="2021-05-31T07:36:41.891" v="6810" actId="164"/>
          <ac:grpSpMkLst>
            <pc:docMk/>
            <pc:sldMk cId="2367479182" sldId="303"/>
            <ac:grpSpMk id="5" creationId="{148FDD4C-6E51-4E78-9E78-72D745930607}"/>
          </ac:grpSpMkLst>
        </pc:grpChg>
        <pc:picChg chg="del">
          <ac:chgData name="Raphaela" userId="61779830-32ad-49ab-9eba-47512d30c4fb" providerId="ADAL" clId="{EB1464F2-48C5-43AA-89B3-3E920A86066E}" dt="2021-06-01T07:43:04.885" v="6950" actId="478"/>
          <ac:picMkLst>
            <pc:docMk/>
            <pc:sldMk cId="2367479182" sldId="303"/>
            <ac:picMk id="22" creationId="{D3A662F2-94B9-4158-A1EB-439674F60AB7}"/>
          </ac:picMkLst>
        </pc:picChg>
        <pc:picChg chg="add mod modCrop">
          <ac:chgData name="Raphaela" userId="61779830-32ad-49ab-9eba-47512d30c4fb" providerId="ADAL" clId="{EB1464F2-48C5-43AA-89B3-3E920A86066E}" dt="2021-05-25T07:32:12.634" v="4837" actId="1076"/>
          <ac:picMkLst>
            <pc:docMk/>
            <pc:sldMk cId="2367479182" sldId="303"/>
            <ac:picMk id="24" creationId="{F5D17E47-1F44-4E48-9B84-857687F86BA0}"/>
          </ac:picMkLst>
        </pc:picChg>
        <pc:picChg chg="del">
          <ac:chgData name="Raphaela" userId="61779830-32ad-49ab-9eba-47512d30c4fb" providerId="ADAL" clId="{EB1464F2-48C5-43AA-89B3-3E920A86066E}" dt="2021-05-20T09:54:54.003" v="4674" actId="478"/>
          <ac:picMkLst>
            <pc:docMk/>
            <pc:sldMk cId="2367479182" sldId="303"/>
            <ac:picMk id="49" creationId="{4725527D-8499-4FCC-8264-36A1B697B28E}"/>
          </ac:picMkLst>
        </pc:picChg>
        <pc:cxnChg chg="add del mod">
          <ac:chgData name="Raphaela" userId="61779830-32ad-49ab-9eba-47512d30c4fb" providerId="ADAL" clId="{EB1464F2-48C5-43AA-89B3-3E920A86066E}" dt="2021-05-20T09:54:57.943" v="4676" actId="478"/>
          <ac:cxnSpMkLst>
            <pc:docMk/>
            <pc:sldMk cId="2367479182" sldId="303"/>
            <ac:cxnSpMk id="23" creationId="{65929FBD-77EF-414B-B46A-8726964E1999}"/>
          </ac:cxnSpMkLst>
        </pc:cxnChg>
        <pc:cxnChg chg="add mod">
          <ac:chgData name="Raphaela" userId="61779830-32ad-49ab-9eba-47512d30c4fb" providerId="ADAL" clId="{EB1464F2-48C5-43AA-89B3-3E920A86066E}" dt="2021-05-25T07:34:26.746" v="5034" actId="1076"/>
          <ac:cxnSpMkLst>
            <pc:docMk/>
            <pc:sldMk cId="2367479182" sldId="303"/>
            <ac:cxnSpMk id="26" creationId="{4F8B7D40-F94E-4658-BADC-D0AB12C721D8}"/>
          </ac:cxnSpMkLst>
        </pc:cxnChg>
        <pc:cxnChg chg="add mod">
          <ac:chgData name="Raphaela" userId="61779830-32ad-49ab-9eba-47512d30c4fb" providerId="ADAL" clId="{EB1464F2-48C5-43AA-89B3-3E920A86066E}" dt="2021-05-31T07:36:41.891" v="6810" actId="164"/>
          <ac:cxnSpMkLst>
            <pc:docMk/>
            <pc:sldMk cId="2367479182" sldId="303"/>
            <ac:cxnSpMk id="40" creationId="{56330A47-EDCD-4E2D-8748-A1FD6972B86A}"/>
          </ac:cxnSpMkLst>
        </pc:cxnChg>
        <pc:cxnChg chg="add mod">
          <ac:chgData name="Raphaela" userId="61779830-32ad-49ab-9eba-47512d30c4fb" providerId="ADAL" clId="{EB1464F2-48C5-43AA-89B3-3E920A86066E}" dt="2021-05-31T07:36:41.891" v="6810" actId="164"/>
          <ac:cxnSpMkLst>
            <pc:docMk/>
            <pc:sldMk cId="2367479182" sldId="303"/>
            <ac:cxnSpMk id="41" creationId="{3CBAACEE-A78E-4DF5-8280-D30E38C085DE}"/>
          </ac:cxnSpMkLst>
        </pc:cxnChg>
        <pc:cxnChg chg="add mod">
          <ac:chgData name="Raphaela" userId="61779830-32ad-49ab-9eba-47512d30c4fb" providerId="ADAL" clId="{EB1464F2-48C5-43AA-89B3-3E920A86066E}" dt="2021-05-25T07:35:26.186" v="5071" actId="1076"/>
          <ac:cxnSpMkLst>
            <pc:docMk/>
            <pc:sldMk cId="2367479182" sldId="303"/>
            <ac:cxnSpMk id="42" creationId="{0390D777-808C-4DCD-9456-D078059D7506}"/>
          </ac:cxnSpMkLst>
        </pc:cxnChg>
        <pc:cxnChg chg="add mod">
          <ac:chgData name="Raphaela" userId="61779830-32ad-49ab-9eba-47512d30c4fb" providerId="ADAL" clId="{EB1464F2-48C5-43AA-89B3-3E920A86066E}" dt="2021-05-25T07:36:02.546" v="5074" actId="14100"/>
          <ac:cxnSpMkLst>
            <pc:docMk/>
            <pc:sldMk cId="2367479182" sldId="303"/>
            <ac:cxnSpMk id="43" creationId="{8BFF395C-A13C-4E3C-8581-CCC1BFA30001}"/>
          </ac:cxnSpMkLst>
        </pc:cxnChg>
        <pc:cxnChg chg="add mod">
          <ac:chgData name="Raphaela" userId="61779830-32ad-49ab-9eba-47512d30c4fb" providerId="ADAL" clId="{EB1464F2-48C5-43AA-89B3-3E920A86066E}" dt="2021-05-31T07:37:45.053" v="6868" actId="1037"/>
          <ac:cxnSpMkLst>
            <pc:docMk/>
            <pc:sldMk cId="2367479182" sldId="303"/>
            <ac:cxnSpMk id="44" creationId="{49A1B71B-6A98-4756-8619-06864D8F4EF6}"/>
          </ac:cxnSpMkLst>
        </pc:cxnChg>
        <pc:cxnChg chg="add mod">
          <ac:chgData name="Raphaela" userId="61779830-32ad-49ab-9eba-47512d30c4fb" providerId="ADAL" clId="{EB1464F2-48C5-43AA-89B3-3E920A86066E}" dt="2021-05-25T07:36:41.450" v="5083" actId="14100"/>
          <ac:cxnSpMkLst>
            <pc:docMk/>
            <pc:sldMk cId="2367479182" sldId="303"/>
            <ac:cxnSpMk id="45" creationId="{F02E292B-453D-4C27-BFAD-E131DBD0B766}"/>
          </ac:cxnSpMkLst>
        </pc:cxnChg>
        <pc:cxnChg chg="add mod">
          <ac:chgData name="Raphaela" userId="61779830-32ad-49ab-9eba-47512d30c4fb" providerId="ADAL" clId="{EB1464F2-48C5-43AA-89B3-3E920A86066E}" dt="2021-05-25T07:37:37.634" v="5091" actId="14100"/>
          <ac:cxnSpMkLst>
            <pc:docMk/>
            <pc:sldMk cId="2367479182" sldId="303"/>
            <ac:cxnSpMk id="47" creationId="{557CD69B-7A51-4F1F-BE32-0E4591CFE953}"/>
          </ac:cxnSpMkLst>
        </pc:cxnChg>
        <pc:cxnChg chg="add mod">
          <ac:chgData name="Raphaela" userId="61779830-32ad-49ab-9eba-47512d30c4fb" providerId="ADAL" clId="{EB1464F2-48C5-43AA-89B3-3E920A86066E}" dt="2021-05-31T07:34:14.806" v="6764" actId="164"/>
          <ac:cxnSpMkLst>
            <pc:docMk/>
            <pc:sldMk cId="2367479182" sldId="303"/>
            <ac:cxnSpMk id="48" creationId="{943534B5-E655-4813-919D-9AC554135588}"/>
          </ac:cxnSpMkLst>
        </pc:cxnChg>
        <pc:cxnChg chg="add mod">
          <ac:chgData name="Raphaela" userId="61779830-32ad-49ab-9eba-47512d30c4fb" providerId="ADAL" clId="{EB1464F2-48C5-43AA-89B3-3E920A86066E}" dt="2021-05-31T07:34:14.806" v="6764" actId="164"/>
          <ac:cxnSpMkLst>
            <pc:docMk/>
            <pc:sldMk cId="2367479182" sldId="303"/>
            <ac:cxnSpMk id="49" creationId="{8ACA8300-4970-4581-9FF9-C42026A11314}"/>
          </ac:cxnSpMkLst>
        </pc:cxnChg>
        <pc:cxnChg chg="add mod">
          <ac:chgData name="Raphaela" userId="61779830-32ad-49ab-9eba-47512d30c4fb" providerId="ADAL" clId="{EB1464F2-48C5-43AA-89B3-3E920A86066E}" dt="2021-05-31T07:34:35.204" v="6773" actId="164"/>
          <ac:cxnSpMkLst>
            <pc:docMk/>
            <pc:sldMk cId="2367479182" sldId="303"/>
            <ac:cxnSpMk id="50" creationId="{86237D0A-2D28-4BE7-9E7D-32235E4F05B7}"/>
          </ac:cxnSpMkLst>
        </pc:cxnChg>
        <pc:cxnChg chg="add mod">
          <ac:chgData name="Raphaela" userId="61779830-32ad-49ab-9eba-47512d30c4fb" providerId="ADAL" clId="{EB1464F2-48C5-43AA-89B3-3E920A86066E}" dt="2021-05-31T07:34:35.204" v="6773" actId="164"/>
          <ac:cxnSpMkLst>
            <pc:docMk/>
            <pc:sldMk cId="2367479182" sldId="303"/>
            <ac:cxnSpMk id="51" creationId="{5BF0ECD0-EA59-446F-9CE0-121ACCB396F2}"/>
          </ac:cxnSpMkLst>
        </pc:cxnChg>
      </pc:sldChg>
      <pc:sldChg chg="addSp delSp modSp add mod modAnim">
        <pc:chgData name="Raphaela" userId="61779830-32ad-49ab-9eba-47512d30c4fb" providerId="ADAL" clId="{EB1464F2-48C5-43AA-89B3-3E920A86066E}" dt="2021-06-01T07:43:06.714" v="6951" actId="478"/>
        <pc:sldMkLst>
          <pc:docMk/>
          <pc:sldMk cId="2219359687" sldId="304"/>
        </pc:sldMkLst>
        <pc:spChg chg="add mod">
          <ac:chgData name="Raphaela" userId="61779830-32ad-49ab-9eba-47512d30c4fb" providerId="ADAL" clId="{EB1464F2-48C5-43AA-89B3-3E920A86066E}" dt="2021-05-31T07:51:45.140" v="6878" actId="164"/>
          <ac:spMkLst>
            <pc:docMk/>
            <pc:sldMk cId="2219359687" sldId="304"/>
            <ac:spMk id="25" creationId="{06D2A88F-7647-4940-B4B0-AE5B809CA365}"/>
          </ac:spMkLst>
        </pc:spChg>
        <pc:spChg chg="add mod">
          <ac:chgData name="Raphaela" userId="61779830-32ad-49ab-9eba-47512d30c4fb" providerId="ADAL" clId="{EB1464F2-48C5-43AA-89B3-3E920A86066E}" dt="2021-05-25T07:40:22.272" v="5191" actId="1038"/>
          <ac:spMkLst>
            <pc:docMk/>
            <pc:sldMk cId="2219359687" sldId="304"/>
            <ac:spMk id="26" creationId="{50BB7FDF-0726-4547-94FF-3A9E3B1F1F99}"/>
          </ac:spMkLst>
        </pc:spChg>
        <pc:spChg chg="mod">
          <ac:chgData name="Raphaela" userId="61779830-32ad-49ab-9eba-47512d30c4fb" providerId="ADAL" clId="{EB1464F2-48C5-43AA-89B3-3E920A86066E}" dt="2021-05-27T07:12:38.901" v="6318" actId="207"/>
          <ac:spMkLst>
            <pc:docMk/>
            <pc:sldMk cId="2219359687" sldId="304"/>
            <ac:spMk id="37" creationId="{88EF857B-1C50-4C71-8080-D91001BE8702}"/>
          </ac:spMkLst>
        </pc:spChg>
        <pc:spChg chg="mod">
          <ac:chgData name="Raphaela" userId="61779830-32ad-49ab-9eba-47512d30c4fb" providerId="ADAL" clId="{EB1464F2-48C5-43AA-89B3-3E920A86066E}" dt="2021-05-27T07:12:38.901" v="6318" actId="207"/>
          <ac:spMkLst>
            <pc:docMk/>
            <pc:sldMk cId="2219359687" sldId="304"/>
            <ac:spMk id="38" creationId="{D897495D-7C30-459E-973D-E8C6B49A090E}"/>
          </ac:spMkLst>
        </pc:spChg>
        <pc:spChg chg="add mod">
          <ac:chgData name="Raphaela" userId="61779830-32ad-49ab-9eba-47512d30c4fb" providerId="ADAL" clId="{EB1464F2-48C5-43AA-89B3-3E920A86066E}" dt="2021-05-25T07:40:28.795" v="5193" actId="1076"/>
          <ac:spMkLst>
            <pc:docMk/>
            <pc:sldMk cId="2219359687" sldId="304"/>
            <ac:spMk id="40" creationId="{B004E6FE-DC05-46C1-803D-DF37909BD22F}"/>
          </ac:spMkLst>
        </pc:spChg>
        <pc:grpChg chg="add mod">
          <ac:chgData name="Raphaela" userId="61779830-32ad-49ab-9eba-47512d30c4fb" providerId="ADAL" clId="{EB1464F2-48C5-43AA-89B3-3E920A86066E}" dt="2021-05-31T07:51:45.140" v="6878" actId="164"/>
          <ac:grpSpMkLst>
            <pc:docMk/>
            <pc:sldMk cId="2219359687" sldId="304"/>
            <ac:grpSpMk id="2" creationId="{BC2B5088-9155-4A17-8A74-093ECDD51006}"/>
          </ac:grpSpMkLst>
        </pc:grpChg>
        <pc:grpChg chg="add mod">
          <ac:chgData name="Raphaela" userId="61779830-32ad-49ab-9eba-47512d30c4fb" providerId="ADAL" clId="{EB1464F2-48C5-43AA-89B3-3E920A86066E}" dt="2021-05-31T07:53:01.725" v="6881" actId="164"/>
          <ac:grpSpMkLst>
            <pc:docMk/>
            <pc:sldMk cId="2219359687" sldId="304"/>
            <ac:grpSpMk id="3" creationId="{DC81A6D9-612B-442D-A4D0-4A24223BEE9C}"/>
          </ac:grpSpMkLst>
        </pc:grpChg>
        <pc:picChg chg="add mod modCrop">
          <ac:chgData name="Raphaela" userId="61779830-32ad-49ab-9eba-47512d30c4fb" providerId="ADAL" clId="{EB1464F2-48C5-43AA-89B3-3E920A86066E}" dt="2021-05-25T07:39:58.693" v="5121" actId="1076"/>
          <ac:picMkLst>
            <pc:docMk/>
            <pc:sldMk cId="2219359687" sldId="304"/>
            <ac:picMk id="18" creationId="{C938F17C-C911-47C8-A829-D953575CD89A}"/>
          </ac:picMkLst>
        </pc:picChg>
        <pc:picChg chg="del">
          <ac:chgData name="Raphaela" userId="61779830-32ad-49ab-9eba-47512d30c4fb" providerId="ADAL" clId="{EB1464F2-48C5-43AA-89B3-3E920A86066E}" dt="2021-06-01T07:43:06.714" v="6951" actId="478"/>
          <ac:picMkLst>
            <pc:docMk/>
            <pc:sldMk cId="2219359687" sldId="304"/>
            <ac:picMk id="22" creationId="{D3A662F2-94B9-4158-A1EB-439674F60AB7}"/>
          </ac:picMkLst>
        </pc:picChg>
        <pc:picChg chg="del">
          <ac:chgData name="Raphaela" userId="61779830-32ad-49ab-9eba-47512d30c4fb" providerId="ADAL" clId="{EB1464F2-48C5-43AA-89B3-3E920A86066E}" dt="2021-05-20T09:56:54.075" v="4792" actId="478"/>
          <ac:picMkLst>
            <pc:docMk/>
            <pc:sldMk cId="2219359687" sldId="304"/>
            <ac:picMk id="24" creationId="{F5D17E47-1F44-4E48-9B84-857687F86BA0}"/>
          </ac:picMkLst>
        </pc:picChg>
        <pc:cxnChg chg="add mod">
          <ac:chgData name="Raphaela" userId="61779830-32ad-49ab-9eba-47512d30c4fb" providerId="ADAL" clId="{EB1464F2-48C5-43AA-89B3-3E920A86066E}" dt="2021-05-31T07:53:01.725" v="6881" actId="164"/>
          <ac:cxnSpMkLst>
            <pc:docMk/>
            <pc:sldMk cId="2219359687" sldId="304"/>
            <ac:cxnSpMk id="19" creationId="{94B2C743-279B-41B5-8769-6CE5CA35FD15}"/>
          </ac:cxnSpMkLst>
        </pc:cxnChg>
        <pc:cxnChg chg="add mod">
          <ac:chgData name="Raphaela" userId="61779830-32ad-49ab-9eba-47512d30c4fb" providerId="ADAL" clId="{EB1464F2-48C5-43AA-89B3-3E920A86066E}" dt="2021-05-31T07:53:01.725" v="6881" actId="164"/>
          <ac:cxnSpMkLst>
            <pc:docMk/>
            <pc:sldMk cId="2219359687" sldId="304"/>
            <ac:cxnSpMk id="20" creationId="{46A4CDBB-5D17-45D3-9B1D-DABF07D2C8BC}"/>
          </ac:cxnSpMkLst>
        </pc:cxnChg>
        <pc:cxnChg chg="add mod">
          <ac:chgData name="Raphaela" userId="61779830-32ad-49ab-9eba-47512d30c4fb" providerId="ADAL" clId="{EB1464F2-48C5-43AA-89B3-3E920A86066E}" dt="2021-05-31T07:51:45.140" v="6878" actId="164"/>
          <ac:cxnSpMkLst>
            <pc:docMk/>
            <pc:sldMk cId="2219359687" sldId="304"/>
            <ac:cxnSpMk id="23" creationId="{E997B093-15CA-4CA0-BA67-8EFDCAF4F42C}"/>
          </ac:cxnSpMkLst>
        </pc:cxnChg>
        <pc:cxnChg chg="add mod">
          <ac:chgData name="Raphaela" userId="61779830-32ad-49ab-9eba-47512d30c4fb" providerId="ADAL" clId="{EB1464F2-48C5-43AA-89B3-3E920A86066E}" dt="2021-05-25T07:39:30.434" v="5114" actId="14100"/>
          <ac:cxnSpMkLst>
            <pc:docMk/>
            <pc:sldMk cId="2219359687" sldId="304"/>
            <ac:cxnSpMk id="24" creationId="{8DA8DD6D-7C63-453C-A119-DC847D1CED56}"/>
          </ac:cxnSpMkLst>
        </pc:cxnChg>
      </pc:sldChg>
      <pc:sldChg chg="addSp delSp modSp add mod delAnim modAnim">
        <pc:chgData name="Raphaela" userId="61779830-32ad-49ab-9eba-47512d30c4fb" providerId="ADAL" clId="{EB1464F2-48C5-43AA-89B3-3E920A86066E}" dt="2021-06-01T07:43:08.507" v="6952" actId="478"/>
        <pc:sldMkLst>
          <pc:docMk/>
          <pc:sldMk cId="2714201575" sldId="305"/>
        </pc:sldMkLst>
        <pc:spChg chg="del">
          <ac:chgData name="Raphaela" userId="61779830-32ad-49ab-9eba-47512d30c4fb" providerId="ADAL" clId="{EB1464F2-48C5-43AA-89B3-3E920A86066E}" dt="2021-05-25T07:40:58.423" v="5198" actId="478"/>
          <ac:spMkLst>
            <pc:docMk/>
            <pc:sldMk cId="2714201575" sldId="305"/>
            <ac:spMk id="25" creationId="{06D2A88F-7647-4940-B4B0-AE5B809CA365}"/>
          </ac:spMkLst>
        </pc:spChg>
        <pc:spChg chg="del">
          <ac:chgData name="Raphaela" userId="61779830-32ad-49ab-9eba-47512d30c4fb" providerId="ADAL" clId="{EB1464F2-48C5-43AA-89B3-3E920A86066E}" dt="2021-05-25T07:40:53.848" v="5195" actId="478"/>
          <ac:spMkLst>
            <pc:docMk/>
            <pc:sldMk cId="2714201575" sldId="305"/>
            <ac:spMk id="26" creationId="{50BB7FDF-0726-4547-94FF-3A9E3B1F1F99}"/>
          </ac:spMkLst>
        </pc:spChg>
        <pc:spChg chg="mod">
          <ac:chgData name="Raphaela" userId="61779830-32ad-49ab-9eba-47512d30c4fb" providerId="ADAL" clId="{EB1464F2-48C5-43AA-89B3-3E920A86066E}" dt="2021-05-27T07:12:45.398" v="6319" actId="207"/>
          <ac:spMkLst>
            <pc:docMk/>
            <pc:sldMk cId="2714201575" sldId="305"/>
            <ac:spMk id="37" creationId="{88EF857B-1C50-4C71-8080-D91001BE8702}"/>
          </ac:spMkLst>
        </pc:spChg>
        <pc:spChg chg="mod">
          <ac:chgData name="Raphaela" userId="61779830-32ad-49ab-9eba-47512d30c4fb" providerId="ADAL" clId="{EB1464F2-48C5-43AA-89B3-3E920A86066E}" dt="2021-05-27T07:12:45.398" v="6319" actId="207"/>
          <ac:spMkLst>
            <pc:docMk/>
            <pc:sldMk cId="2714201575" sldId="305"/>
            <ac:spMk id="38" creationId="{D897495D-7C30-459E-973D-E8C6B49A090E}"/>
          </ac:spMkLst>
        </pc:spChg>
        <pc:spChg chg="del">
          <ac:chgData name="Raphaela" userId="61779830-32ad-49ab-9eba-47512d30c4fb" providerId="ADAL" clId="{EB1464F2-48C5-43AA-89B3-3E920A86066E}" dt="2021-05-25T07:40:59.994" v="5199" actId="478"/>
          <ac:spMkLst>
            <pc:docMk/>
            <pc:sldMk cId="2714201575" sldId="305"/>
            <ac:spMk id="40" creationId="{B004E6FE-DC05-46C1-803D-DF37909BD22F}"/>
          </ac:spMkLst>
        </pc:spChg>
        <pc:spChg chg="add mod">
          <ac:chgData name="Raphaela" userId="61779830-32ad-49ab-9eba-47512d30c4fb" providerId="ADAL" clId="{EB1464F2-48C5-43AA-89B3-3E920A86066E}" dt="2021-05-25T07:43:02.890" v="5320" actId="1037"/>
          <ac:spMkLst>
            <pc:docMk/>
            <pc:sldMk cId="2714201575" sldId="305"/>
            <ac:spMk id="42" creationId="{3978C03A-777F-40E8-AE13-78515226CA0F}"/>
          </ac:spMkLst>
        </pc:spChg>
        <pc:spChg chg="add mod">
          <ac:chgData name="Raphaela" userId="61779830-32ad-49ab-9eba-47512d30c4fb" providerId="ADAL" clId="{EB1464F2-48C5-43AA-89B3-3E920A86066E}" dt="2021-05-25T07:43:13.006" v="5362" actId="1038"/>
          <ac:spMkLst>
            <pc:docMk/>
            <pc:sldMk cId="2714201575" sldId="305"/>
            <ac:spMk id="43" creationId="{86790CA7-FD8F-43C5-B1DC-2A9815041613}"/>
          </ac:spMkLst>
        </pc:spChg>
        <pc:spChg chg="add mod">
          <ac:chgData name="Raphaela" userId="61779830-32ad-49ab-9eba-47512d30c4fb" providerId="ADAL" clId="{EB1464F2-48C5-43AA-89B3-3E920A86066E}" dt="2021-05-25T07:43:34.518" v="5450" actId="1035"/>
          <ac:spMkLst>
            <pc:docMk/>
            <pc:sldMk cId="2714201575" sldId="305"/>
            <ac:spMk id="44" creationId="{AF799D62-B8B0-4C87-9EDF-36CC06FD4CB1}"/>
          </ac:spMkLst>
        </pc:spChg>
        <pc:spChg chg="add mod">
          <ac:chgData name="Raphaela" userId="61779830-32ad-49ab-9eba-47512d30c4fb" providerId="ADAL" clId="{EB1464F2-48C5-43AA-89B3-3E920A86066E}" dt="2021-05-25T07:46:39.650" v="5548" actId="692"/>
          <ac:spMkLst>
            <pc:docMk/>
            <pc:sldMk cId="2714201575" sldId="305"/>
            <ac:spMk id="54" creationId="{51ED1A9C-3D61-4F5E-9C95-31A77E4C453F}"/>
          </ac:spMkLst>
        </pc:spChg>
        <pc:grpChg chg="add mod">
          <ac:chgData name="Raphaela" userId="61779830-32ad-49ab-9eba-47512d30c4fb" providerId="ADAL" clId="{EB1464F2-48C5-43AA-89B3-3E920A86066E}" dt="2021-05-31T08:03:05.640" v="6893" actId="164"/>
          <ac:grpSpMkLst>
            <pc:docMk/>
            <pc:sldMk cId="2714201575" sldId="305"/>
            <ac:grpSpMk id="2" creationId="{0A797CC0-E3CB-42D0-A831-3EEB8EDB68E9}"/>
          </ac:grpSpMkLst>
        </pc:grpChg>
        <pc:grpChg chg="add mod">
          <ac:chgData name="Raphaela" userId="61779830-32ad-49ab-9eba-47512d30c4fb" providerId="ADAL" clId="{EB1464F2-48C5-43AA-89B3-3E920A86066E}" dt="2021-05-31T08:17:31.873" v="6919" actId="164"/>
          <ac:grpSpMkLst>
            <pc:docMk/>
            <pc:sldMk cId="2714201575" sldId="305"/>
            <ac:grpSpMk id="4" creationId="{2A607DA8-BD92-4DB7-8F5D-9975B8FBA0E2}"/>
          </ac:grpSpMkLst>
        </pc:grpChg>
        <pc:grpChg chg="add mod">
          <ac:chgData name="Raphaela" userId="61779830-32ad-49ab-9eba-47512d30c4fb" providerId="ADAL" clId="{EB1464F2-48C5-43AA-89B3-3E920A86066E}" dt="2021-05-31T08:19:11.760" v="6926" actId="164"/>
          <ac:grpSpMkLst>
            <pc:docMk/>
            <pc:sldMk cId="2714201575" sldId="305"/>
            <ac:grpSpMk id="5" creationId="{BE10919C-625E-416C-86CD-9FD715259F88}"/>
          </ac:grpSpMkLst>
        </pc:grpChg>
        <pc:picChg chg="del">
          <ac:chgData name="Raphaela" userId="61779830-32ad-49ab-9eba-47512d30c4fb" providerId="ADAL" clId="{EB1464F2-48C5-43AA-89B3-3E920A86066E}" dt="2021-05-25T07:41:03.989" v="5202" actId="478"/>
          <ac:picMkLst>
            <pc:docMk/>
            <pc:sldMk cId="2714201575" sldId="305"/>
            <ac:picMk id="18" creationId="{C938F17C-C911-47C8-A829-D953575CD89A}"/>
          </ac:picMkLst>
        </pc:picChg>
        <pc:picChg chg="del">
          <ac:chgData name="Raphaela" userId="61779830-32ad-49ab-9eba-47512d30c4fb" providerId="ADAL" clId="{EB1464F2-48C5-43AA-89B3-3E920A86066E}" dt="2021-06-01T07:43:08.507" v="6952" actId="478"/>
          <ac:picMkLst>
            <pc:docMk/>
            <pc:sldMk cId="2714201575" sldId="305"/>
            <ac:picMk id="22" creationId="{D3A662F2-94B9-4158-A1EB-439674F60AB7}"/>
          </ac:picMkLst>
        </pc:picChg>
        <pc:picChg chg="add mod modCrop">
          <ac:chgData name="Raphaela" userId="61779830-32ad-49ab-9eba-47512d30c4fb" providerId="ADAL" clId="{EB1464F2-48C5-43AA-89B3-3E920A86066E}" dt="2021-05-25T07:42:29.138" v="5264" actId="18131"/>
          <ac:picMkLst>
            <pc:docMk/>
            <pc:sldMk cId="2714201575" sldId="305"/>
            <ac:picMk id="41" creationId="{B0BC7F2E-9CDB-44DC-8DBB-B8212C143C86}"/>
          </ac:picMkLst>
        </pc:picChg>
        <pc:cxnChg chg="del">
          <ac:chgData name="Raphaela" userId="61779830-32ad-49ab-9eba-47512d30c4fb" providerId="ADAL" clId="{EB1464F2-48C5-43AA-89B3-3E920A86066E}" dt="2021-05-25T07:41:02.261" v="5200" actId="478"/>
          <ac:cxnSpMkLst>
            <pc:docMk/>
            <pc:sldMk cId="2714201575" sldId="305"/>
            <ac:cxnSpMk id="19" creationId="{94B2C743-279B-41B5-8769-6CE5CA35FD15}"/>
          </ac:cxnSpMkLst>
        </pc:cxnChg>
        <pc:cxnChg chg="del">
          <ac:chgData name="Raphaela" userId="61779830-32ad-49ab-9eba-47512d30c4fb" providerId="ADAL" clId="{EB1464F2-48C5-43AA-89B3-3E920A86066E}" dt="2021-05-25T07:41:02.941" v="5201" actId="478"/>
          <ac:cxnSpMkLst>
            <pc:docMk/>
            <pc:sldMk cId="2714201575" sldId="305"/>
            <ac:cxnSpMk id="20" creationId="{46A4CDBB-5D17-45D3-9B1D-DABF07D2C8BC}"/>
          </ac:cxnSpMkLst>
        </pc:cxnChg>
        <pc:cxnChg chg="del">
          <ac:chgData name="Raphaela" userId="61779830-32ad-49ab-9eba-47512d30c4fb" providerId="ADAL" clId="{EB1464F2-48C5-43AA-89B3-3E920A86066E}" dt="2021-05-25T07:40:55.083" v="5196" actId="478"/>
          <ac:cxnSpMkLst>
            <pc:docMk/>
            <pc:sldMk cId="2714201575" sldId="305"/>
            <ac:cxnSpMk id="23" creationId="{E997B093-15CA-4CA0-BA67-8EFDCAF4F42C}"/>
          </ac:cxnSpMkLst>
        </pc:cxnChg>
        <pc:cxnChg chg="del">
          <ac:chgData name="Raphaela" userId="61779830-32ad-49ab-9eba-47512d30c4fb" providerId="ADAL" clId="{EB1464F2-48C5-43AA-89B3-3E920A86066E}" dt="2021-05-25T07:40:56.605" v="5197" actId="478"/>
          <ac:cxnSpMkLst>
            <pc:docMk/>
            <pc:sldMk cId="2714201575" sldId="305"/>
            <ac:cxnSpMk id="24" creationId="{8DA8DD6D-7C63-453C-A119-DC847D1CED56}"/>
          </ac:cxnSpMkLst>
        </pc:cxnChg>
        <pc:cxnChg chg="add mod">
          <ac:chgData name="Raphaela" userId="61779830-32ad-49ab-9eba-47512d30c4fb" providerId="ADAL" clId="{EB1464F2-48C5-43AA-89B3-3E920A86066E}" dt="2021-05-31T08:03:05.640" v="6893" actId="164"/>
          <ac:cxnSpMkLst>
            <pc:docMk/>
            <pc:sldMk cId="2714201575" sldId="305"/>
            <ac:cxnSpMk id="45" creationId="{AE052BEF-35F7-4253-96D0-FAE52B737DB9}"/>
          </ac:cxnSpMkLst>
        </pc:cxnChg>
        <pc:cxnChg chg="add mod">
          <ac:chgData name="Raphaela" userId="61779830-32ad-49ab-9eba-47512d30c4fb" providerId="ADAL" clId="{EB1464F2-48C5-43AA-89B3-3E920A86066E}" dt="2021-05-31T08:03:05.640" v="6893" actId="164"/>
          <ac:cxnSpMkLst>
            <pc:docMk/>
            <pc:sldMk cId="2714201575" sldId="305"/>
            <ac:cxnSpMk id="46" creationId="{C1B41335-7116-4ABE-963C-400AAF307579}"/>
          </ac:cxnSpMkLst>
        </pc:cxnChg>
        <pc:cxnChg chg="add mod">
          <ac:chgData name="Raphaela" userId="61779830-32ad-49ab-9eba-47512d30c4fb" providerId="ADAL" clId="{EB1464F2-48C5-43AA-89B3-3E920A86066E}" dt="2021-05-25T07:44:22.889" v="5460" actId="1076"/>
          <ac:cxnSpMkLst>
            <pc:docMk/>
            <pc:sldMk cId="2714201575" sldId="305"/>
            <ac:cxnSpMk id="47" creationId="{6DD58F62-9925-4050-8B33-68227439F6B9}"/>
          </ac:cxnSpMkLst>
        </pc:cxnChg>
        <pc:cxnChg chg="add mod">
          <ac:chgData name="Raphaela" userId="61779830-32ad-49ab-9eba-47512d30c4fb" providerId="ADAL" clId="{EB1464F2-48C5-43AA-89B3-3E920A86066E}" dt="2021-05-31T08:04:28.186" v="6899" actId="14100"/>
          <ac:cxnSpMkLst>
            <pc:docMk/>
            <pc:sldMk cId="2714201575" sldId="305"/>
            <ac:cxnSpMk id="48" creationId="{B402BDC6-8002-4E75-8374-1824E9931B56}"/>
          </ac:cxnSpMkLst>
        </pc:cxnChg>
        <pc:cxnChg chg="add mod">
          <ac:chgData name="Raphaela" userId="61779830-32ad-49ab-9eba-47512d30c4fb" providerId="ADAL" clId="{EB1464F2-48C5-43AA-89B3-3E920A86066E}" dt="2021-05-25T07:44:55.951" v="5468" actId="1038"/>
          <ac:cxnSpMkLst>
            <pc:docMk/>
            <pc:sldMk cId="2714201575" sldId="305"/>
            <ac:cxnSpMk id="49" creationId="{7285936A-0659-4259-88A0-3DC3109D4BB7}"/>
          </ac:cxnSpMkLst>
        </pc:cxnChg>
        <pc:cxnChg chg="add mod">
          <ac:chgData name="Raphaela" userId="61779830-32ad-49ab-9eba-47512d30c4fb" providerId="ADAL" clId="{EB1464F2-48C5-43AA-89B3-3E920A86066E}" dt="2021-05-31T08:19:11.760" v="6926" actId="164"/>
          <ac:cxnSpMkLst>
            <pc:docMk/>
            <pc:sldMk cId="2714201575" sldId="305"/>
            <ac:cxnSpMk id="50" creationId="{179817B6-5B0C-4CB1-9FC1-6071BCD61874}"/>
          </ac:cxnSpMkLst>
        </pc:cxnChg>
        <pc:cxnChg chg="add mod">
          <ac:chgData name="Raphaela" userId="61779830-32ad-49ab-9eba-47512d30c4fb" providerId="ADAL" clId="{EB1464F2-48C5-43AA-89B3-3E920A86066E}" dt="2021-05-31T08:19:11.760" v="6926" actId="164"/>
          <ac:cxnSpMkLst>
            <pc:docMk/>
            <pc:sldMk cId="2714201575" sldId="305"/>
            <ac:cxnSpMk id="51" creationId="{D14D306F-685C-448E-BDC0-0047BAB7A131}"/>
          </ac:cxnSpMkLst>
        </pc:cxnChg>
        <pc:cxnChg chg="add mod">
          <ac:chgData name="Raphaela" userId="61779830-32ad-49ab-9eba-47512d30c4fb" providerId="ADAL" clId="{EB1464F2-48C5-43AA-89B3-3E920A86066E}" dt="2021-05-25T07:46:10.001" v="5538" actId="14100"/>
          <ac:cxnSpMkLst>
            <pc:docMk/>
            <pc:sldMk cId="2714201575" sldId="305"/>
            <ac:cxnSpMk id="52" creationId="{214D1D84-4326-4195-93DC-BB071DF2E8A9}"/>
          </ac:cxnSpMkLst>
        </pc:cxnChg>
        <pc:cxnChg chg="add mod">
          <ac:chgData name="Raphaela" userId="61779830-32ad-49ab-9eba-47512d30c4fb" providerId="ADAL" clId="{EB1464F2-48C5-43AA-89B3-3E920A86066E}" dt="2021-05-25T07:46:18.865" v="5541" actId="14100"/>
          <ac:cxnSpMkLst>
            <pc:docMk/>
            <pc:sldMk cId="2714201575" sldId="305"/>
            <ac:cxnSpMk id="53" creationId="{18C2F259-EB86-4A0C-9DFD-94F3F442A388}"/>
          </ac:cxnSpMkLst>
        </pc:cxnChg>
        <pc:cxnChg chg="add mod">
          <ac:chgData name="Raphaela" userId="61779830-32ad-49ab-9eba-47512d30c4fb" providerId="ADAL" clId="{EB1464F2-48C5-43AA-89B3-3E920A86066E}" dt="2021-05-31T08:17:31.873" v="6919" actId="164"/>
          <ac:cxnSpMkLst>
            <pc:docMk/>
            <pc:sldMk cId="2714201575" sldId="305"/>
            <ac:cxnSpMk id="55" creationId="{ADB737D9-D735-464C-9465-F614578B271C}"/>
          </ac:cxnSpMkLst>
        </pc:cxnChg>
        <pc:cxnChg chg="add mod">
          <ac:chgData name="Raphaela" userId="61779830-32ad-49ab-9eba-47512d30c4fb" providerId="ADAL" clId="{EB1464F2-48C5-43AA-89B3-3E920A86066E}" dt="2021-05-31T08:17:31.873" v="6919" actId="164"/>
          <ac:cxnSpMkLst>
            <pc:docMk/>
            <pc:sldMk cId="2714201575" sldId="305"/>
            <ac:cxnSpMk id="56" creationId="{B3B32EEF-2E9E-4C3A-B8FC-4685210B457D}"/>
          </ac:cxnSpMkLst>
        </pc:cxnChg>
      </pc:sldChg>
      <pc:sldChg chg="addSp delSp modSp add mod modAnim">
        <pc:chgData name="Raphaela" userId="61779830-32ad-49ab-9eba-47512d30c4fb" providerId="ADAL" clId="{EB1464F2-48C5-43AA-89B3-3E920A86066E}" dt="2021-06-01T07:43:10.376" v="6953" actId="478"/>
        <pc:sldMkLst>
          <pc:docMk/>
          <pc:sldMk cId="4268408827" sldId="306"/>
        </pc:sldMkLst>
        <pc:spChg chg="del">
          <ac:chgData name="Raphaela" userId="61779830-32ad-49ab-9eba-47512d30c4fb" providerId="ADAL" clId="{EB1464F2-48C5-43AA-89B3-3E920A86066E}" dt="2021-05-25T07:49:14.141" v="5561" actId="478"/>
          <ac:spMkLst>
            <pc:docMk/>
            <pc:sldMk cId="4268408827" sldId="306"/>
            <ac:spMk id="27" creationId="{6C38AB0C-7015-48B9-9F76-CBDFB4DD9606}"/>
          </ac:spMkLst>
        </pc:spChg>
        <pc:spChg chg="del">
          <ac:chgData name="Raphaela" userId="61779830-32ad-49ab-9eba-47512d30c4fb" providerId="ADAL" clId="{EB1464F2-48C5-43AA-89B3-3E920A86066E}" dt="2021-05-25T07:49:14.141" v="5561" actId="478"/>
          <ac:spMkLst>
            <pc:docMk/>
            <pc:sldMk cId="4268408827" sldId="306"/>
            <ac:spMk id="29" creationId="{6A45B62D-51E6-435F-9EA6-C277874CC7E2}"/>
          </ac:spMkLst>
        </pc:spChg>
        <pc:spChg chg="del">
          <ac:chgData name="Raphaela" userId="61779830-32ad-49ab-9eba-47512d30c4fb" providerId="ADAL" clId="{EB1464F2-48C5-43AA-89B3-3E920A86066E}" dt="2021-05-25T07:49:14.141" v="5561" actId="478"/>
          <ac:spMkLst>
            <pc:docMk/>
            <pc:sldMk cId="4268408827" sldId="306"/>
            <ac:spMk id="31" creationId="{F6D236AF-1F72-4251-88CF-907026BFCB0D}"/>
          </ac:spMkLst>
        </pc:spChg>
        <pc:spChg chg="del">
          <ac:chgData name="Raphaela" userId="61779830-32ad-49ab-9eba-47512d30c4fb" providerId="ADAL" clId="{EB1464F2-48C5-43AA-89B3-3E920A86066E}" dt="2021-05-25T07:49:14.141" v="5561" actId="478"/>
          <ac:spMkLst>
            <pc:docMk/>
            <pc:sldMk cId="4268408827" sldId="306"/>
            <ac:spMk id="33" creationId="{1178CDE0-7470-43AC-87F7-234119F0CC47}"/>
          </ac:spMkLst>
        </pc:spChg>
        <pc:spChg chg="del">
          <ac:chgData name="Raphaela" userId="61779830-32ad-49ab-9eba-47512d30c4fb" providerId="ADAL" clId="{EB1464F2-48C5-43AA-89B3-3E920A86066E}" dt="2021-05-25T07:49:14.141" v="5561" actId="478"/>
          <ac:spMkLst>
            <pc:docMk/>
            <pc:sldMk cId="4268408827" sldId="306"/>
            <ac:spMk id="37" creationId="{88EF857B-1C50-4C71-8080-D91001BE8702}"/>
          </ac:spMkLst>
        </pc:spChg>
        <pc:spChg chg="del">
          <ac:chgData name="Raphaela" userId="61779830-32ad-49ab-9eba-47512d30c4fb" providerId="ADAL" clId="{EB1464F2-48C5-43AA-89B3-3E920A86066E}" dt="2021-05-25T07:49:14.141" v="5561" actId="478"/>
          <ac:spMkLst>
            <pc:docMk/>
            <pc:sldMk cId="4268408827" sldId="306"/>
            <ac:spMk id="38" creationId="{D897495D-7C30-459E-973D-E8C6B49A090E}"/>
          </ac:spMkLst>
        </pc:spChg>
        <pc:spChg chg="del">
          <ac:chgData name="Raphaela" userId="61779830-32ad-49ab-9eba-47512d30c4fb" providerId="ADAL" clId="{EB1464F2-48C5-43AA-89B3-3E920A86066E}" dt="2021-05-25T07:49:14.141" v="5561" actId="478"/>
          <ac:spMkLst>
            <pc:docMk/>
            <pc:sldMk cId="4268408827" sldId="306"/>
            <ac:spMk id="39" creationId="{EA67C77F-E831-45A7-9F84-12BC80004A38}"/>
          </ac:spMkLst>
        </pc:spChg>
        <pc:spChg chg="add mod">
          <ac:chgData name="Raphaela" userId="61779830-32ad-49ab-9eba-47512d30c4fb" providerId="ADAL" clId="{EB1464F2-48C5-43AA-89B3-3E920A86066E}" dt="2021-05-25T07:49:32.779" v="5562"/>
          <ac:spMkLst>
            <pc:docMk/>
            <pc:sldMk cId="4268408827" sldId="306"/>
            <ac:spMk id="40" creationId="{BD90B02A-9586-4CEE-ACD0-6A13693301E8}"/>
          </ac:spMkLst>
        </pc:spChg>
        <pc:spChg chg="mod topLvl">
          <ac:chgData name="Raphaela" userId="61779830-32ad-49ab-9eba-47512d30c4fb" providerId="ADAL" clId="{EB1464F2-48C5-43AA-89B3-3E920A86066E}" dt="2021-05-25T07:51:28.820" v="5697" actId="165"/>
          <ac:spMkLst>
            <pc:docMk/>
            <pc:sldMk cId="4268408827" sldId="306"/>
            <ac:spMk id="42" creationId="{3978C03A-777F-40E8-AE13-78515226CA0F}"/>
          </ac:spMkLst>
        </pc:spChg>
        <pc:spChg chg="mod topLvl">
          <ac:chgData name="Raphaela" userId="61779830-32ad-49ab-9eba-47512d30c4fb" providerId="ADAL" clId="{EB1464F2-48C5-43AA-89B3-3E920A86066E}" dt="2021-05-25T07:51:28.820" v="5697" actId="165"/>
          <ac:spMkLst>
            <pc:docMk/>
            <pc:sldMk cId="4268408827" sldId="306"/>
            <ac:spMk id="43" creationId="{86790CA7-FD8F-43C5-B1DC-2A9815041613}"/>
          </ac:spMkLst>
        </pc:spChg>
        <pc:spChg chg="mod topLvl">
          <ac:chgData name="Raphaela" userId="61779830-32ad-49ab-9eba-47512d30c4fb" providerId="ADAL" clId="{EB1464F2-48C5-43AA-89B3-3E920A86066E}" dt="2021-05-25T07:51:28.820" v="5697" actId="165"/>
          <ac:spMkLst>
            <pc:docMk/>
            <pc:sldMk cId="4268408827" sldId="306"/>
            <ac:spMk id="44" creationId="{AF799D62-B8B0-4C87-9EDF-36CC06FD4CB1}"/>
          </ac:spMkLst>
        </pc:spChg>
        <pc:spChg chg="mod topLvl">
          <ac:chgData name="Raphaela" userId="61779830-32ad-49ab-9eba-47512d30c4fb" providerId="ADAL" clId="{EB1464F2-48C5-43AA-89B3-3E920A86066E}" dt="2021-05-25T07:51:28.820" v="5697" actId="165"/>
          <ac:spMkLst>
            <pc:docMk/>
            <pc:sldMk cId="4268408827" sldId="306"/>
            <ac:spMk id="54" creationId="{51ED1A9C-3D61-4F5E-9C95-31A77E4C453F}"/>
          </ac:spMkLst>
        </pc:spChg>
        <pc:spChg chg="add mod">
          <ac:chgData name="Raphaela" userId="61779830-32ad-49ab-9eba-47512d30c4fb" providerId="ADAL" clId="{EB1464F2-48C5-43AA-89B3-3E920A86066E}" dt="2021-05-25T07:49:32.779" v="5562"/>
          <ac:spMkLst>
            <pc:docMk/>
            <pc:sldMk cId="4268408827" sldId="306"/>
            <ac:spMk id="58" creationId="{70E4F521-B799-4B7A-A6CB-3B8238CF763C}"/>
          </ac:spMkLst>
        </pc:spChg>
        <pc:spChg chg="add mod">
          <ac:chgData name="Raphaela" userId="61779830-32ad-49ab-9eba-47512d30c4fb" providerId="ADAL" clId="{EB1464F2-48C5-43AA-89B3-3E920A86066E}" dt="2021-05-25T07:49:32.779" v="5562"/>
          <ac:spMkLst>
            <pc:docMk/>
            <pc:sldMk cId="4268408827" sldId="306"/>
            <ac:spMk id="60" creationId="{118D69C7-6CB0-4C12-B4CB-7D0A47A676CF}"/>
          </ac:spMkLst>
        </pc:spChg>
        <pc:spChg chg="add mod">
          <ac:chgData name="Raphaela" userId="61779830-32ad-49ab-9eba-47512d30c4fb" providerId="ADAL" clId="{EB1464F2-48C5-43AA-89B3-3E920A86066E}" dt="2021-05-25T07:49:32.779" v="5562"/>
          <ac:spMkLst>
            <pc:docMk/>
            <pc:sldMk cId="4268408827" sldId="306"/>
            <ac:spMk id="62" creationId="{D934FA61-5F78-44D8-B33D-6A64985B49BC}"/>
          </ac:spMkLst>
        </pc:spChg>
        <pc:spChg chg="add mod">
          <ac:chgData name="Raphaela" userId="61779830-32ad-49ab-9eba-47512d30c4fb" providerId="ADAL" clId="{EB1464F2-48C5-43AA-89B3-3E920A86066E}" dt="2021-05-27T07:12:54.125" v="6320" actId="207"/>
          <ac:spMkLst>
            <pc:docMk/>
            <pc:sldMk cId="4268408827" sldId="306"/>
            <ac:spMk id="66" creationId="{C3B9BE18-2031-467C-8DFE-1F1F66C1AC3B}"/>
          </ac:spMkLst>
        </pc:spChg>
        <pc:spChg chg="add mod">
          <ac:chgData name="Raphaela" userId="61779830-32ad-49ab-9eba-47512d30c4fb" providerId="ADAL" clId="{EB1464F2-48C5-43AA-89B3-3E920A86066E}" dt="2021-05-27T07:12:54.125" v="6320" actId="207"/>
          <ac:spMkLst>
            <pc:docMk/>
            <pc:sldMk cId="4268408827" sldId="306"/>
            <ac:spMk id="67" creationId="{D9379A65-23BF-4FFD-AD74-BD1CD3D201CE}"/>
          </ac:spMkLst>
        </pc:spChg>
        <pc:spChg chg="add mod">
          <ac:chgData name="Raphaela" userId="61779830-32ad-49ab-9eba-47512d30c4fb" providerId="ADAL" clId="{EB1464F2-48C5-43AA-89B3-3E920A86066E}" dt="2021-05-25T07:49:32.779" v="5562"/>
          <ac:spMkLst>
            <pc:docMk/>
            <pc:sldMk cId="4268408827" sldId="306"/>
            <ac:spMk id="68" creationId="{E50574CC-1B51-4D90-9077-13982C96488E}"/>
          </ac:spMkLst>
        </pc:spChg>
        <pc:spChg chg="add mod">
          <ac:chgData name="Raphaela" userId="61779830-32ad-49ab-9eba-47512d30c4fb" providerId="ADAL" clId="{EB1464F2-48C5-43AA-89B3-3E920A86066E}" dt="2021-05-25T07:53:33.032" v="5862" actId="1035"/>
          <ac:spMkLst>
            <pc:docMk/>
            <pc:sldMk cId="4268408827" sldId="306"/>
            <ac:spMk id="71" creationId="{9071919B-07A9-4171-B55B-E77600DE8A55}"/>
          </ac:spMkLst>
        </pc:spChg>
        <pc:spChg chg="add mod">
          <ac:chgData name="Raphaela" userId="61779830-32ad-49ab-9eba-47512d30c4fb" providerId="ADAL" clId="{EB1464F2-48C5-43AA-89B3-3E920A86066E}" dt="2021-05-25T07:53:51.505" v="5941" actId="1038"/>
          <ac:spMkLst>
            <pc:docMk/>
            <pc:sldMk cId="4268408827" sldId="306"/>
            <ac:spMk id="72" creationId="{EC3ADE38-B3D0-483E-B380-27ACE12095DB}"/>
          </ac:spMkLst>
        </pc:spChg>
        <pc:grpChg chg="add mod">
          <ac:chgData name="Raphaela" userId="61779830-32ad-49ab-9eba-47512d30c4fb" providerId="ADAL" clId="{EB1464F2-48C5-43AA-89B3-3E920A86066E}" dt="2021-05-31T08:27:23.874" v="6934" actId="164"/>
          <ac:grpSpMkLst>
            <pc:docMk/>
            <pc:sldMk cId="4268408827" sldId="306"/>
            <ac:grpSpMk id="2" creationId="{731A1C6F-ED0C-4DE9-BEC7-A5F6C5F8E97F}"/>
          </ac:grpSpMkLst>
        </pc:grpChg>
        <pc:grpChg chg="add del mod">
          <ac:chgData name="Raphaela" userId="61779830-32ad-49ab-9eba-47512d30c4fb" providerId="ADAL" clId="{EB1464F2-48C5-43AA-89B3-3E920A86066E}" dt="2021-05-25T07:48:57.235" v="5558" actId="165"/>
          <ac:grpSpMkLst>
            <pc:docMk/>
            <pc:sldMk cId="4268408827" sldId="306"/>
            <ac:grpSpMk id="2" creationId="{F0BCE146-18FD-4D82-B825-80047857E76F}"/>
          </ac:grpSpMkLst>
        </pc:grpChg>
        <pc:grpChg chg="add mod">
          <ac:chgData name="Raphaela" userId="61779830-32ad-49ab-9eba-47512d30c4fb" providerId="ADAL" clId="{EB1464F2-48C5-43AA-89B3-3E920A86066E}" dt="2021-05-31T08:27:42.181" v="6937" actId="164"/>
          <ac:grpSpMkLst>
            <pc:docMk/>
            <pc:sldMk cId="4268408827" sldId="306"/>
            <ac:grpSpMk id="3" creationId="{572A5806-4C76-4F5D-86BB-0B692752C94F}"/>
          </ac:grpSpMkLst>
        </pc:grpChg>
        <pc:grpChg chg="add del mod">
          <ac:chgData name="Raphaela" userId="61779830-32ad-49ab-9eba-47512d30c4fb" providerId="ADAL" clId="{EB1464F2-48C5-43AA-89B3-3E920A86066E}" dt="2021-05-25T07:51:28.820" v="5697" actId="165"/>
          <ac:grpSpMkLst>
            <pc:docMk/>
            <pc:sldMk cId="4268408827" sldId="306"/>
            <ac:grpSpMk id="3" creationId="{8CA3BEBD-7FE4-47BD-97DF-0F69765F6F48}"/>
          </ac:grpSpMkLst>
        </pc:grpChg>
        <pc:picChg chg="del">
          <ac:chgData name="Raphaela" userId="61779830-32ad-49ab-9eba-47512d30c4fb" providerId="ADAL" clId="{EB1464F2-48C5-43AA-89B3-3E920A86066E}" dt="2021-06-01T07:43:10.376" v="6953" actId="478"/>
          <ac:picMkLst>
            <pc:docMk/>
            <pc:sldMk cId="4268408827" sldId="306"/>
            <ac:picMk id="22" creationId="{D3A662F2-94B9-4158-A1EB-439674F60AB7}"/>
          </ac:picMkLst>
        </pc:picChg>
        <pc:picChg chg="mod topLvl modCrop">
          <ac:chgData name="Raphaela" userId="61779830-32ad-49ab-9eba-47512d30c4fb" providerId="ADAL" clId="{EB1464F2-48C5-43AA-89B3-3E920A86066E}" dt="2021-05-25T07:51:51.090" v="5717" actId="732"/>
          <ac:picMkLst>
            <pc:docMk/>
            <pc:sldMk cId="4268408827" sldId="306"/>
            <ac:picMk id="41" creationId="{B0BC7F2E-9CDB-44DC-8DBB-B8212C143C86}"/>
          </ac:picMkLst>
        </pc:picChg>
        <pc:picChg chg="add del mod">
          <ac:chgData name="Raphaela" userId="61779830-32ad-49ab-9eba-47512d30c4fb" providerId="ADAL" clId="{EB1464F2-48C5-43AA-89B3-3E920A86066E}" dt="2021-05-25T07:49:59.090" v="5566"/>
          <ac:picMkLst>
            <pc:docMk/>
            <pc:sldMk cId="4268408827" sldId="306"/>
            <ac:picMk id="69" creationId="{4CEEC53E-5D19-4D0C-BBAE-9AA3F3939BB5}"/>
          </ac:picMkLst>
        </pc:picChg>
        <pc:picChg chg="add mod modCrop">
          <ac:chgData name="Raphaela" userId="61779830-32ad-49ab-9eba-47512d30c4fb" providerId="ADAL" clId="{EB1464F2-48C5-43AA-89B3-3E920A86066E}" dt="2021-05-25T07:53:13.319" v="5763" actId="692"/>
          <ac:picMkLst>
            <pc:docMk/>
            <pc:sldMk cId="4268408827" sldId="306"/>
            <ac:picMk id="70" creationId="{7C830695-50D0-4F21-B9FB-CAEDC539C68B}"/>
          </ac:picMkLst>
        </pc:picChg>
        <pc:cxnChg chg="del mod topLvl">
          <ac:chgData name="Raphaela" userId="61779830-32ad-49ab-9eba-47512d30c4fb" providerId="ADAL" clId="{EB1464F2-48C5-43AA-89B3-3E920A86066E}" dt="2021-05-25T07:49:01.805" v="5559" actId="478"/>
          <ac:cxnSpMkLst>
            <pc:docMk/>
            <pc:sldMk cId="4268408827" sldId="306"/>
            <ac:cxnSpMk id="28" creationId="{8EF3B01C-7CE7-40E3-9F13-D62D653121A0}"/>
          </ac:cxnSpMkLst>
        </pc:cxnChg>
        <pc:cxnChg chg="del mod topLvl">
          <ac:chgData name="Raphaela" userId="61779830-32ad-49ab-9eba-47512d30c4fb" providerId="ADAL" clId="{EB1464F2-48C5-43AA-89B3-3E920A86066E}" dt="2021-05-25T07:49:01.805" v="5559" actId="478"/>
          <ac:cxnSpMkLst>
            <pc:docMk/>
            <pc:sldMk cId="4268408827" sldId="306"/>
            <ac:cxnSpMk id="30" creationId="{22EE8FBD-BA79-4E59-A007-95FB9884C09C}"/>
          </ac:cxnSpMkLst>
        </pc:cxnChg>
        <pc:cxnChg chg="del mod topLvl">
          <ac:chgData name="Raphaela" userId="61779830-32ad-49ab-9eba-47512d30c4fb" providerId="ADAL" clId="{EB1464F2-48C5-43AA-89B3-3E920A86066E}" dt="2021-05-25T07:49:01.805" v="5559" actId="478"/>
          <ac:cxnSpMkLst>
            <pc:docMk/>
            <pc:sldMk cId="4268408827" sldId="306"/>
            <ac:cxnSpMk id="32" creationId="{0BAF6D8F-46C4-4F83-8EDC-36E79FD998FA}"/>
          </ac:cxnSpMkLst>
        </pc:cxnChg>
        <pc:cxnChg chg="del mod topLvl">
          <ac:chgData name="Raphaela" userId="61779830-32ad-49ab-9eba-47512d30c4fb" providerId="ADAL" clId="{EB1464F2-48C5-43AA-89B3-3E920A86066E}" dt="2021-05-25T07:49:01.805" v="5559" actId="478"/>
          <ac:cxnSpMkLst>
            <pc:docMk/>
            <pc:sldMk cId="4268408827" sldId="306"/>
            <ac:cxnSpMk id="34" creationId="{D85750BA-B616-4F9E-8A46-5881C84E18AB}"/>
          </ac:cxnSpMkLst>
        </pc:cxnChg>
        <pc:cxnChg chg="del mod topLvl">
          <ac:chgData name="Raphaela" userId="61779830-32ad-49ab-9eba-47512d30c4fb" providerId="ADAL" clId="{EB1464F2-48C5-43AA-89B3-3E920A86066E}" dt="2021-05-25T07:49:01.805" v="5559" actId="478"/>
          <ac:cxnSpMkLst>
            <pc:docMk/>
            <pc:sldMk cId="4268408827" sldId="306"/>
            <ac:cxnSpMk id="35" creationId="{2D88C0B1-A1E3-4D96-970F-91FD5CCE335E}"/>
          </ac:cxnSpMkLst>
        </pc:cxnChg>
        <pc:cxnChg chg="del mod topLvl">
          <ac:chgData name="Raphaela" userId="61779830-32ad-49ab-9eba-47512d30c4fb" providerId="ADAL" clId="{EB1464F2-48C5-43AA-89B3-3E920A86066E}" dt="2021-05-25T07:49:01.805" v="5559" actId="478"/>
          <ac:cxnSpMkLst>
            <pc:docMk/>
            <pc:sldMk cId="4268408827" sldId="306"/>
            <ac:cxnSpMk id="36" creationId="{2800F921-5B21-48D9-86EE-0DC06AB68A85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45" creationId="{AE052BEF-35F7-4253-96D0-FAE52B737DB9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46" creationId="{C1B41335-7116-4ABE-963C-400AAF307579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47" creationId="{6DD58F62-9925-4050-8B33-68227439F6B9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48" creationId="{B402BDC6-8002-4E75-8374-1824E9931B56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49" creationId="{7285936A-0659-4259-88A0-3DC3109D4BB7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50" creationId="{179817B6-5B0C-4CB1-9FC1-6071BCD61874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51" creationId="{D14D306F-685C-448E-BDC0-0047BAB7A131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52" creationId="{214D1D84-4326-4195-93DC-BB071DF2E8A9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53" creationId="{18C2F259-EB86-4A0C-9DFD-94F3F442A388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55" creationId="{ADB737D9-D735-464C-9465-F614578B271C}"/>
          </ac:cxnSpMkLst>
        </pc:cxnChg>
        <pc:cxnChg chg="mod topLvl">
          <ac:chgData name="Raphaela" userId="61779830-32ad-49ab-9eba-47512d30c4fb" providerId="ADAL" clId="{EB1464F2-48C5-43AA-89B3-3E920A86066E}" dt="2021-05-25T07:51:28.820" v="5697" actId="165"/>
          <ac:cxnSpMkLst>
            <pc:docMk/>
            <pc:sldMk cId="4268408827" sldId="306"/>
            <ac:cxnSpMk id="56" creationId="{B3B32EEF-2E9E-4C3A-B8FC-4685210B457D}"/>
          </ac:cxnSpMkLst>
        </pc:cxnChg>
        <pc:cxnChg chg="add mod">
          <ac:chgData name="Raphaela" userId="61779830-32ad-49ab-9eba-47512d30c4fb" providerId="ADAL" clId="{EB1464F2-48C5-43AA-89B3-3E920A86066E}" dt="2021-05-25T07:49:32.779" v="5562"/>
          <ac:cxnSpMkLst>
            <pc:docMk/>
            <pc:sldMk cId="4268408827" sldId="306"/>
            <ac:cxnSpMk id="57" creationId="{06AE4D6C-8832-4A8A-98D5-A0E1533CF84F}"/>
          </ac:cxnSpMkLst>
        </pc:cxnChg>
        <pc:cxnChg chg="add mod">
          <ac:chgData name="Raphaela" userId="61779830-32ad-49ab-9eba-47512d30c4fb" providerId="ADAL" clId="{EB1464F2-48C5-43AA-89B3-3E920A86066E}" dt="2021-05-25T07:49:32.779" v="5562"/>
          <ac:cxnSpMkLst>
            <pc:docMk/>
            <pc:sldMk cId="4268408827" sldId="306"/>
            <ac:cxnSpMk id="59" creationId="{0E3F88AD-9F88-47BD-8D68-2B2DEC6FBB69}"/>
          </ac:cxnSpMkLst>
        </pc:cxnChg>
        <pc:cxnChg chg="add mod">
          <ac:chgData name="Raphaela" userId="61779830-32ad-49ab-9eba-47512d30c4fb" providerId="ADAL" clId="{EB1464F2-48C5-43AA-89B3-3E920A86066E}" dt="2021-05-25T07:49:32.779" v="5562"/>
          <ac:cxnSpMkLst>
            <pc:docMk/>
            <pc:sldMk cId="4268408827" sldId="306"/>
            <ac:cxnSpMk id="61" creationId="{8DE96934-537C-42A9-A70D-D2A986476ABE}"/>
          </ac:cxnSpMkLst>
        </pc:cxnChg>
        <pc:cxnChg chg="add mod">
          <ac:chgData name="Raphaela" userId="61779830-32ad-49ab-9eba-47512d30c4fb" providerId="ADAL" clId="{EB1464F2-48C5-43AA-89B3-3E920A86066E}" dt="2021-05-25T07:49:32.779" v="5562"/>
          <ac:cxnSpMkLst>
            <pc:docMk/>
            <pc:sldMk cId="4268408827" sldId="306"/>
            <ac:cxnSpMk id="63" creationId="{12EACD57-0D2A-4ED8-ADE3-9197E4EE06CF}"/>
          </ac:cxnSpMkLst>
        </pc:cxnChg>
        <pc:cxnChg chg="add mod">
          <ac:chgData name="Raphaela" userId="61779830-32ad-49ab-9eba-47512d30c4fb" providerId="ADAL" clId="{EB1464F2-48C5-43AA-89B3-3E920A86066E}" dt="2021-05-25T07:49:32.779" v="5562"/>
          <ac:cxnSpMkLst>
            <pc:docMk/>
            <pc:sldMk cId="4268408827" sldId="306"/>
            <ac:cxnSpMk id="64" creationId="{77D75EAD-C545-4D23-BDF2-997AB8FAD752}"/>
          </ac:cxnSpMkLst>
        </pc:cxnChg>
        <pc:cxnChg chg="add mod">
          <ac:chgData name="Raphaela" userId="61779830-32ad-49ab-9eba-47512d30c4fb" providerId="ADAL" clId="{EB1464F2-48C5-43AA-89B3-3E920A86066E}" dt="2021-05-25T07:49:32.779" v="5562"/>
          <ac:cxnSpMkLst>
            <pc:docMk/>
            <pc:sldMk cId="4268408827" sldId="306"/>
            <ac:cxnSpMk id="65" creationId="{BE476451-144E-4133-B6E4-8C5F95E9B7D2}"/>
          </ac:cxnSpMkLst>
        </pc:cxnChg>
        <pc:cxnChg chg="add mod">
          <ac:chgData name="Raphaela" userId="61779830-32ad-49ab-9eba-47512d30c4fb" providerId="ADAL" clId="{EB1464F2-48C5-43AA-89B3-3E920A86066E}" dt="2021-05-31T08:27:23.874" v="6934" actId="164"/>
          <ac:cxnSpMkLst>
            <pc:docMk/>
            <pc:sldMk cId="4268408827" sldId="306"/>
            <ac:cxnSpMk id="73" creationId="{A1D85D6B-0AB2-4D68-B594-B0B1A7B38AC2}"/>
          </ac:cxnSpMkLst>
        </pc:cxnChg>
        <pc:cxnChg chg="add mod">
          <ac:chgData name="Raphaela" userId="61779830-32ad-49ab-9eba-47512d30c4fb" providerId="ADAL" clId="{EB1464F2-48C5-43AA-89B3-3E920A86066E}" dt="2021-05-31T08:27:23.874" v="6934" actId="164"/>
          <ac:cxnSpMkLst>
            <pc:docMk/>
            <pc:sldMk cId="4268408827" sldId="306"/>
            <ac:cxnSpMk id="74" creationId="{C69F9D23-DCDB-4F2E-9BBF-81701AD47EC1}"/>
          </ac:cxnSpMkLst>
        </pc:cxnChg>
        <pc:cxnChg chg="add mod">
          <ac:chgData name="Raphaela" userId="61779830-32ad-49ab-9eba-47512d30c4fb" providerId="ADAL" clId="{EB1464F2-48C5-43AA-89B3-3E920A86066E}" dt="2021-05-31T08:27:42.181" v="6937" actId="164"/>
          <ac:cxnSpMkLst>
            <pc:docMk/>
            <pc:sldMk cId="4268408827" sldId="306"/>
            <ac:cxnSpMk id="75" creationId="{28C3689A-8F39-4BA2-A046-AD2230597270}"/>
          </ac:cxnSpMkLst>
        </pc:cxnChg>
        <pc:cxnChg chg="add mod">
          <ac:chgData name="Raphaela" userId="61779830-32ad-49ab-9eba-47512d30c4fb" providerId="ADAL" clId="{EB1464F2-48C5-43AA-89B3-3E920A86066E}" dt="2021-05-31T08:27:42.181" v="6937" actId="164"/>
          <ac:cxnSpMkLst>
            <pc:docMk/>
            <pc:sldMk cId="4268408827" sldId="306"/>
            <ac:cxnSpMk id="76" creationId="{05FE275C-A57C-412E-8CA9-E4CCFB67FF46}"/>
          </ac:cxnSpMkLst>
        </pc:cxnChg>
        <pc:cxnChg chg="add mod">
          <ac:chgData name="Raphaela" userId="61779830-32ad-49ab-9eba-47512d30c4fb" providerId="ADAL" clId="{EB1464F2-48C5-43AA-89B3-3E920A86066E}" dt="2021-05-31T08:27:42.181" v="6937" actId="164"/>
          <ac:cxnSpMkLst>
            <pc:docMk/>
            <pc:sldMk cId="4268408827" sldId="306"/>
            <ac:cxnSpMk id="77" creationId="{81C51473-063B-4F04-91FD-505ECB4F002D}"/>
          </ac:cxnSpMkLst>
        </pc:cxnChg>
      </pc:sldChg>
      <pc:sldChg chg="addSp delSp modSp add mod ord">
        <pc:chgData name="Raphaela" userId="61779830-32ad-49ab-9eba-47512d30c4fb" providerId="ADAL" clId="{EB1464F2-48C5-43AA-89B3-3E920A86066E}" dt="2021-06-01T07:43:12.401" v="6954" actId="478"/>
        <pc:sldMkLst>
          <pc:docMk/>
          <pc:sldMk cId="1257234087" sldId="307"/>
        </pc:sldMkLst>
        <pc:spChg chg="mod">
          <ac:chgData name="Raphaela" userId="61779830-32ad-49ab-9eba-47512d30c4fb" providerId="ADAL" clId="{EB1464F2-48C5-43AA-89B3-3E920A86066E}" dt="2021-05-25T08:06:17.001" v="6249" actId="20577"/>
          <ac:spMkLst>
            <pc:docMk/>
            <pc:sldMk cId="1257234087" sldId="307"/>
            <ac:spMk id="25" creationId="{00000000-0000-0000-0000-000000000000}"/>
          </ac:spMkLst>
        </pc:spChg>
        <pc:spChg chg="mod">
          <ac:chgData name="Raphaela" userId="61779830-32ad-49ab-9eba-47512d30c4fb" providerId="ADAL" clId="{EB1464F2-48C5-43AA-89B3-3E920A86066E}" dt="2021-05-25T08:07:18.808" v="6281" actId="207"/>
          <ac:spMkLst>
            <pc:docMk/>
            <pc:sldMk cId="1257234087" sldId="307"/>
            <ac:spMk id="37" creationId="{88EF857B-1C50-4C71-8080-D91001BE8702}"/>
          </ac:spMkLst>
        </pc:spChg>
        <pc:spChg chg="mod">
          <ac:chgData name="Raphaela" userId="61779830-32ad-49ab-9eba-47512d30c4fb" providerId="ADAL" clId="{EB1464F2-48C5-43AA-89B3-3E920A86066E}" dt="2021-05-25T08:07:16.008" v="6280" actId="207"/>
          <ac:spMkLst>
            <pc:docMk/>
            <pc:sldMk cId="1257234087" sldId="307"/>
            <ac:spMk id="38" creationId="{D897495D-7C30-459E-973D-E8C6B49A090E}"/>
          </ac:spMkLst>
        </pc:spChg>
        <pc:spChg chg="mod">
          <ac:chgData name="Raphaela" userId="61779830-32ad-49ab-9eba-47512d30c4fb" providerId="ADAL" clId="{EB1464F2-48C5-43AA-89B3-3E920A86066E}" dt="2021-05-25T08:07:13.221" v="6279" actId="207"/>
          <ac:spMkLst>
            <pc:docMk/>
            <pc:sldMk cId="1257234087" sldId="307"/>
            <ac:spMk id="39" creationId="{EA67C77F-E831-45A7-9F84-12BC80004A38}"/>
          </ac:spMkLst>
        </pc:spChg>
        <pc:picChg chg="del">
          <ac:chgData name="Raphaela" userId="61779830-32ad-49ab-9eba-47512d30c4fb" providerId="ADAL" clId="{EB1464F2-48C5-43AA-89B3-3E920A86066E}" dt="2021-06-01T07:43:12.401" v="6954" actId="478"/>
          <ac:picMkLst>
            <pc:docMk/>
            <pc:sldMk cId="1257234087" sldId="307"/>
            <ac:picMk id="22" creationId="{D3A662F2-94B9-4158-A1EB-439674F60AB7}"/>
          </ac:picMkLst>
        </pc:picChg>
        <pc:picChg chg="del">
          <ac:chgData name="Raphaela" userId="61779830-32ad-49ab-9eba-47512d30c4fb" providerId="ADAL" clId="{EB1464F2-48C5-43AA-89B3-3E920A86066E}" dt="2021-05-25T07:56:42.107" v="5990" actId="478"/>
          <ac:picMkLst>
            <pc:docMk/>
            <pc:sldMk cId="1257234087" sldId="307"/>
            <ac:picMk id="23" creationId="{B634F087-00AC-489D-904F-F100343E24F4}"/>
          </ac:picMkLst>
        </pc:picChg>
        <pc:picChg chg="add mod modCrop">
          <ac:chgData name="Raphaela" userId="61779830-32ad-49ab-9eba-47512d30c4fb" providerId="ADAL" clId="{EB1464F2-48C5-43AA-89B3-3E920A86066E}" dt="2021-05-25T08:06:59.323" v="6278" actId="732"/>
          <ac:picMkLst>
            <pc:docMk/>
            <pc:sldMk cId="1257234087" sldId="307"/>
            <ac:picMk id="26" creationId="{5C3E965E-23ED-4BC6-A0DF-D25AB8CCE6B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E71E2FA-1B82-4EE8-B768-CF7E297B3314}" type="slidenum">
              <a:t>‹Nr.›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26302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de-DE"/>
          </a:p>
        </p:txBody>
      </p:sp>
      <p:sp>
        <p:nvSpPr>
          <p:cNvPr id="4" name="Kopfzeilenplatzhalt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Datumsplatzhalter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08D67F2-5E4B-48DF-92EE-3798710FDC1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838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de-DE" sz="2000" b="0" i="0" u="none" strike="noStrike" kern="1200" cap="none" spc="0" baseline="0">
        <a:solidFill>
          <a:srgbClr val="000000"/>
        </a:solidFill>
        <a:uFillTx/>
        <a:latin typeface="Arial" pitchFamily="18"/>
        <a:ea typeface="SimSun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4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10275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13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01818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14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54925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15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40081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16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06208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17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52001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18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63540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19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20135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20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6728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5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9964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6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9105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7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79032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8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01464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9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30734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10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3329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11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202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ABCAFF-D7A9-4A7A-9449-DE4842976F8A}" type="slidenum">
              <a:t>12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7817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151C23-088C-47C5-BEAD-F3AF7C8EE86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16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AEB195-3AB5-487E-87BA-986757B1561F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90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680E8E-BCDB-4373-BDC4-22EEEEBF14C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51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93C487-B1CA-453B-9B49-64E410FC82D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75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001FAB-2434-4FD5-899D-B1FF4E6B931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02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1BBA83-EB11-4EB8-AC3B-8B259FA9263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69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0EF4E3-F5B9-47F5-B7C1-A4BFEF7E1985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93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B0BA99-409D-4BA3-8E9B-9DA46A8096A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9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3" name="Fußzeilenplatzhalt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6D4919-C41A-494A-8963-7D74DD1C62E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3854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38EC75-3E37-4A86-B6A4-F6D50F654F9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48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8AF3C5-4E9D-4992-A967-347D08CC05E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39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de-DE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F49CFC2-9FBB-4733-98D0-CDB3F82B1AD5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Tahoma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de-DE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Tahoma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5">
            <a:extLst>
              <a:ext uri="{FF2B5EF4-FFF2-40B4-BE49-F238E27FC236}">
                <a16:creationId xmlns:a16="http://schemas.microsoft.com/office/drawing/2014/main" id="{5800690E-24E6-4493-B5C3-6E50624DCBA3}"/>
              </a:ext>
            </a:extLst>
          </p:cNvPr>
          <p:cNvPicPr>
            <a:picLocks/>
          </p:cNvPicPr>
          <p:nvPr/>
        </p:nvPicPr>
        <p:blipFill>
          <a:blip r:embed="rId2"/>
          <a:srcRect t="10886" b="5648"/>
          <a:stretch>
            <a:fillRect/>
          </a:stretch>
        </p:blipFill>
        <p:spPr>
          <a:xfrm>
            <a:off x="0" y="1620000"/>
            <a:ext cx="10080000" cy="5400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hteck 6"/>
          <p:cNvSpPr/>
          <p:nvPr/>
        </p:nvSpPr>
        <p:spPr>
          <a:xfrm>
            <a:off x="301002" y="1619999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10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11" name="Textfeld 7"/>
          <p:cNvSpPr txBox="1"/>
          <p:nvPr/>
        </p:nvSpPr>
        <p:spPr>
          <a:xfrm>
            <a:off x="432000" y="1800000"/>
            <a:ext cx="3911399" cy="41610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Herzlich Willkommen </a:t>
            </a:r>
            <a:br>
              <a:rPr lang="de-DE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</a:br>
            <a:r>
              <a:rPr lang="de-DE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zum Vortrag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000" b="1" i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Hundesprache leicht gemacht!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1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1" i="0" u="sng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Inhalt: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Grammatik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V</a:t>
            </a:r>
            <a:r>
              <a:rPr lang="de-DE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okabeln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Vom Bild zur Interpretation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58F0797-28EA-4CC6-A9E7-6B00AEF1A8DC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D3BAD1F-20AE-4F78-8953-26055EA9A519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9A5285CE-8338-46F8-91E5-204493494D6F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8EF863B5-ED3B-4E73-B3A3-0319B3CCD0F1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A5A336CB-B568-4B83-9FE8-075EF9293914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262764A-51FC-4A3B-83A8-79FC5731FD12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85D0390E-3360-4424-BB9B-15A39BC5E9DA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E365519-BC13-4475-80D6-33F74C64BBE1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E9BFD01A-9C34-4D84-9A6B-F3370FF0F3E8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454839A-D30A-46E5-AAE5-2EAB45AECADF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415CAA4A-4C14-4C6B-BE01-509FF37EC85F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271A857-F5F3-43BA-9F6D-576A1B39223D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5BBB061-3422-4BF9-8F98-E52B494CA71D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655072F-465C-4512-85AF-3D58F81CF979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 3" descr="WeißimAuge_Herrmann.jpg">
            <a:extLst>
              <a:ext uri="{FF2B5EF4-FFF2-40B4-BE49-F238E27FC236}">
                <a16:creationId xmlns:a16="http://schemas.microsoft.com/office/drawing/2014/main" id="{5F1BFB80-8805-4399-B1DA-E1AA7350A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9" t="10980" r="12" b="13007"/>
          <a:stretch/>
        </p:blipFill>
        <p:spPr>
          <a:xfrm>
            <a:off x="4608000" y="1620000"/>
            <a:ext cx="5472000" cy="5400000"/>
          </a:xfrm>
          <a:prstGeom prst="rect">
            <a:avLst/>
          </a:prstGeom>
          <a:effectLst/>
        </p:spPr>
      </p:pic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5" name="Rechteck 6"/>
          <p:cNvSpPr/>
          <p:nvPr/>
        </p:nvSpPr>
        <p:spPr>
          <a:xfrm>
            <a:off x="432000" y="1800000"/>
            <a:ext cx="3911399" cy="507831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Vokabeln: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u="sng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Kopf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Ausrichtung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Nase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Augen (Blickrichtung)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Ohren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u="sng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Bedeutung:</a:t>
            </a:r>
            <a:br>
              <a:rPr lang="de-DE" sz="2000" b="1" i="1" u="sng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</a:b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Aufmerksamkeit auf irgendetwas links vom Hund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u="sng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Schlussfolgerung:</a:t>
            </a:r>
            <a:br>
              <a:rPr lang="de-DE" sz="2000" b="1" i="1" u="sng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</a:b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Hund könnte aufstehen, irgendetwas kommt, Mensch sollte aufmerksam werden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3A211F0-DC31-4DA4-85C8-6B460835A8D6}"/>
              </a:ext>
            </a:extLst>
          </p:cNvPr>
          <p:cNvGrpSpPr/>
          <p:nvPr/>
        </p:nvGrpSpPr>
        <p:grpSpPr>
          <a:xfrm>
            <a:off x="7096781" y="2645618"/>
            <a:ext cx="2488544" cy="680435"/>
            <a:chOff x="7096781" y="2645618"/>
            <a:chExt cx="2488544" cy="680435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59A94D7-5D34-4BE7-A29C-3097F72D7EDC}"/>
                </a:ext>
              </a:extLst>
            </p:cNvPr>
            <p:cNvSpPr/>
            <p:nvPr/>
          </p:nvSpPr>
          <p:spPr>
            <a:xfrm>
              <a:off x="7096781" y="2645618"/>
              <a:ext cx="657352" cy="680435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2D8C82CB-C11D-4477-A1DA-5A98452327E7}"/>
                </a:ext>
              </a:extLst>
            </p:cNvPr>
            <p:cNvCxnSpPr/>
            <p:nvPr/>
          </p:nvCxnSpPr>
          <p:spPr>
            <a:xfrm>
              <a:off x="7486022" y="2985835"/>
              <a:ext cx="2099303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817C297-7C31-4D8E-9A37-BDDC44BD0B9E}"/>
              </a:ext>
            </a:extLst>
          </p:cNvPr>
          <p:cNvGrpSpPr/>
          <p:nvPr/>
        </p:nvGrpSpPr>
        <p:grpSpPr>
          <a:xfrm>
            <a:off x="7486022" y="3607578"/>
            <a:ext cx="917911" cy="1577265"/>
            <a:chOff x="7486022" y="3607578"/>
            <a:chExt cx="917911" cy="1577265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E14517F2-404D-4C30-A15D-E3B4624932F3}"/>
                </a:ext>
              </a:extLst>
            </p:cNvPr>
            <p:cNvSpPr/>
            <p:nvPr/>
          </p:nvSpPr>
          <p:spPr>
            <a:xfrm>
              <a:off x="7486022" y="3607578"/>
              <a:ext cx="917911" cy="843566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888687CF-6265-4C70-B9B8-3148AA7BB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3198" y="3984541"/>
              <a:ext cx="85692" cy="120030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AD89F5A-0F18-4EC7-9405-E0496362BC1A}"/>
              </a:ext>
            </a:extLst>
          </p:cNvPr>
          <p:cNvGrpSpPr/>
          <p:nvPr/>
        </p:nvGrpSpPr>
        <p:grpSpPr>
          <a:xfrm>
            <a:off x="6361463" y="1620000"/>
            <a:ext cx="3287162" cy="854297"/>
            <a:chOff x="6361463" y="1620000"/>
            <a:chExt cx="3287162" cy="854297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131568D3-925E-4536-B09B-636DE98D93E8}"/>
                </a:ext>
              </a:extLst>
            </p:cNvPr>
            <p:cNvSpPr/>
            <p:nvPr/>
          </p:nvSpPr>
          <p:spPr>
            <a:xfrm>
              <a:off x="8166652" y="1620000"/>
              <a:ext cx="917911" cy="843566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A751D9BD-31CE-4F9B-86B3-C85092992FF4}"/>
                </a:ext>
              </a:extLst>
            </p:cNvPr>
            <p:cNvSpPr/>
            <p:nvPr/>
          </p:nvSpPr>
          <p:spPr>
            <a:xfrm>
              <a:off x="6361463" y="1630731"/>
              <a:ext cx="917911" cy="843566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D7700DC0-3B74-4BC5-834F-257B79F304F4}"/>
                </a:ext>
              </a:extLst>
            </p:cNvPr>
            <p:cNvCxnSpPr/>
            <p:nvPr/>
          </p:nvCxnSpPr>
          <p:spPr>
            <a:xfrm>
              <a:off x="8725711" y="2159540"/>
              <a:ext cx="922914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17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2" descr="Fixieren_Carlos.JPG">
            <a:extLst>
              <a:ext uri="{FF2B5EF4-FFF2-40B4-BE49-F238E27FC236}">
                <a16:creationId xmlns:a16="http://schemas.microsoft.com/office/drawing/2014/main" id="{E79D1CEE-2604-49F7-A5E3-46DEB1109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26" b="19050"/>
          <a:stretch/>
        </p:blipFill>
        <p:spPr>
          <a:xfrm>
            <a:off x="0" y="1620000"/>
            <a:ext cx="10080625" cy="5400000"/>
          </a:xfrm>
          <a:prstGeom prst="rect">
            <a:avLst/>
          </a:prstGeom>
          <a:effectLst/>
        </p:spPr>
      </p:pic>
      <p:sp>
        <p:nvSpPr>
          <p:cNvPr id="25" name="Rechteck 6"/>
          <p:cNvSpPr/>
          <p:nvPr/>
        </p:nvSpPr>
        <p:spPr>
          <a:xfrm>
            <a:off x="432000" y="1800000"/>
            <a:ext cx="3911399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Blick &amp;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Mimik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sp>
        <p:nvSpPr>
          <p:cNvPr id="46" name="Bogen 45">
            <a:extLst>
              <a:ext uri="{FF2B5EF4-FFF2-40B4-BE49-F238E27FC236}">
                <a16:creationId xmlns:a16="http://schemas.microsoft.com/office/drawing/2014/main" id="{C75C0393-029E-4351-9B5E-05F07C28BC7C}"/>
              </a:ext>
            </a:extLst>
          </p:cNvPr>
          <p:cNvSpPr/>
          <p:nvPr/>
        </p:nvSpPr>
        <p:spPr>
          <a:xfrm rot="17257021" flipV="1">
            <a:off x="4846773" y="3517204"/>
            <a:ext cx="770260" cy="461692"/>
          </a:xfrm>
          <a:prstGeom prst="arc">
            <a:avLst>
              <a:gd name="adj1" fmla="val 12359646"/>
              <a:gd name="adj2" fmla="val 0"/>
            </a:avLst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CC69307-E09E-4EDF-9BB1-2F6D9BCA6DA5}"/>
              </a:ext>
            </a:extLst>
          </p:cNvPr>
          <p:cNvGrpSpPr/>
          <p:nvPr/>
        </p:nvGrpSpPr>
        <p:grpSpPr>
          <a:xfrm>
            <a:off x="5818981" y="3566644"/>
            <a:ext cx="917911" cy="2004104"/>
            <a:chOff x="5818981" y="3566644"/>
            <a:chExt cx="917911" cy="2004104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E14517F2-404D-4C30-A15D-E3B4624932F3}"/>
                </a:ext>
              </a:extLst>
            </p:cNvPr>
            <p:cNvSpPr/>
            <p:nvPr/>
          </p:nvSpPr>
          <p:spPr>
            <a:xfrm>
              <a:off x="5818981" y="3566644"/>
              <a:ext cx="917911" cy="843566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252A257C-41E7-43A5-8DA2-641A02D75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2725" y="4065102"/>
              <a:ext cx="264229" cy="1505646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2C65C61-0BDA-4F2B-B2DC-4F8DBF95CFA0}"/>
              </a:ext>
            </a:extLst>
          </p:cNvPr>
          <p:cNvCxnSpPr>
            <a:cxnSpLocks/>
          </p:cNvCxnSpPr>
          <p:nvPr/>
        </p:nvCxnSpPr>
        <p:spPr>
          <a:xfrm>
            <a:off x="3978310" y="2200110"/>
            <a:ext cx="106200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0CF5D2B-E9E5-4C32-8E5E-D69ABFB1B967}"/>
              </a:ext>
            </a:extLst>
          </p:cNvPr>
          <p:cNvGrpSpPr/>
          <p:nvPr/>
        </p:nvGrpSpPr>
        <p:grpSpPr>
          <a:xfrm>
            <a:off x="4899788" y="2218176"/>
            <a:ext cx="1560790" cy="1152003"/>
            <a:chOff x="4899788" y="2218176"/>
            <a:chExt cx="1560790" cy="1152003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9527235-32A2-4C40-B1B7-8093FF4C81D6}"/>
                </a:ext>
              </a:extLst>
            </p:cNvPr>
            <p:cNvSpPr/>
            <p:nvPr/>
          </p:nvSpPr>
          <p:spPr>
            <a:xfrm>
              <a:off x="5076693" y="2218176"/>
              <a:ext cx="1177861" cy="1152003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Bogen 43">
              <a:extLst>
                <a:ext uri="{FF2B5EF4-FFF2-40B4-BE49-F238E27FC236}">
                  <a16:creationId xmlns:a16="http://schemas.microsoft.com/office/drawing/2014/main" id="{94E051DE-F2F0-4110-B56E-0B11E655CDC5}"/>
                </a:ext>
              </a:extLst>
            </p:cNvPr>
            <p:cNvSpPr/>
            <p:nvPr/>
          </p:nvSpPr>
          <p:spPr>
            <a:xfrm rot="4798515" flipH="1" flipV="1">
              <a:off x="5634715" y="2449353"/>
              <a:ext cx="887637" cy="764089"/>
            </a:xfrm>
            <a:prstGeom prst="arc">
              <a:avLst>
                <a:gd name="adj1" fmla="val 12359646"/>
                <a:gd name="adj2" fmla="val 0"/>
              </a:avLst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Bogen 47">
              <a:extLst>
                <a:ext uri="{FF2B5EF4-FFF2-40B4-BE49-F238E27FC236}">
                  <a16:creationId xmlns:a16="http://schemas.microsoft.com/office/drawing/2014/main" id="{FE5F37A8-EB95-46CE-B022-47E78F327AFF}"/>
                </a:ext>
              </a:extLst>
            </p:cNvPr>
            <p:cNvSpPr/>
            <p:nvPr/>
          </p:nvSpPr>
          <p:spPr>
            <a:xfrm rot="17748347" flipV="1">
              <a:off x="4838014" y="2338809"/>
              <a:ext cx="887637" cy="764089"/>
            </a:xfrm>
            <a:prstGeom prst="arc">
              <a:avLst>
                <a:gd name="adj1" fmla="val 12359646"/>
                <a:gd name="adj2" fmla="val 0"/>
              </a:avLst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F5DC189-0108-4DF7-B813-BF508D9E668E}"/>
              </a:ext>
            </a:extLst>
          </p:cNvPr>
          <p:cNvGrpSpPr/>
          <p:nvPr/>
        </p:nvGrpSpPr>
        <p:grpSpPr>
          <a:xfrm>
            <a:off x="4881881" y="4954458"/>
            <a:ext cx="917911" cy="1796538"/>
            <a:chOff x="4881881" y="4954458"/>
            <a:chExt cx="917911" cy="1796538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1396F30-88A3-46F5-9C39-FC73F4577606}"/>
                </a:ext>
              </a:extLst>
            </p:cNvPr>
            <p:cNvSpPr/>
            <p:nvPr/>
          </p:nvSpPr>
          <p:spPr>
            <a:xfrm>
              <a:off x="4881881" y="4954458"/>
              <a:ext cx="917911" cy="843566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6AC93BC1-96D3-4401-8F5D-11D7191E56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2713" y="5320882"/>
              <a:ext cx="231375" cy="143011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126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40" name="Bild 5" descr="Ohren_Schlappohr_Paul:Hugo2.JPG">
            <a:extLst>
              <a:ext uri="{FF2B5EF4-FFF2-40B4-BE49-F238E27FC236}">
                <a16:creationId xmlns:a16="http://schemas.microsoft.com/office/drawing/2014/main" id="{28D4AE3C-11FB-46E4-8CF5-7763CBF5F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" b="667"/>
          <a:stretch/>
        </p:blipFill>
        <p:spPr>
          <a:xfrm rot="10800000">
            <a:off x="4607609" y="1620000"/>
            <a:ext cx="5473016" cy="5400000"/>
          </a:xfrm>
          <a:prstGeom prst="rect">
            <a:avLst/>
          </a:prstGeom>
          <a:effectLst/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43F0DD9-BCE6-4BB4-A4BD-91B026588473}"/>
              </a:ext>
            </a:extLst>
          </p:cNvPr>
          <p:cNvCxnSpPr/>
          <p:nvPr/>
        </p:nvCxnSpPr>
        <p:spPr>
          <a:xfrm>
            <a:off x="9648625" y="3567448"/>
            <a:ext cx="280986" cy="51515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15780EDE-0D9F-4550-822A-91847561EFE7}"/>
              </a:ext>
            </a:extLst>
          </p:cNvPr>
          <p:cNvCxnSpPr>
            <a:cxnSpLocks/>
          </p:cNvCxnSpPr>
          <p:nvPr/>
        </p:nvCxnSpPr>
        <p:spPr>
          <a:xfrm>
            <a:off x="6042027" y="3184995"/>
            <a:ext cx="367737" cy="29230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1FCDD26D-B9B1-4A81-84E5-CA92FA547F62}"/>
              </a:ext>
            </a:extLst>
          </p:cNvPr>
          <p:cNvCxnSpPr>
            <a:cxnSpLocks/>
          </p:cNvCxnSpPr>
          <p:nvPr/>
        </p:nvCxnSpPr>
        <p:spPr>
          <a:xfrm>
            <a:off x="6042027" y="3164616"/>
            <a:ext cx="489974" cy="20379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Bild 4" descr="Ohren_SchlappohrAngelegt_Hugo.JPG">
            <a:extLst>
              <a:ext uri="{FF2B5EF4-FFF2-40B4-BE49-F238E27FC236}">
                <a16:creationId xmlns:a16="http://schemas.microsoft.com/office/drawing/2014/main" id="{AEF053CD-ADD9-4AF5-A490-0FBF36075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4" t="11884" r="1865" b="13864"/>
          <a:stretch/>
        </p:blipFill>
        <p:spPr>
          <a:xfrm>
            <a:off x="0" y="1620000"/>
            <a:ext cx="4608000" cy="5400000"/>
          </a:xfrm>
          <a:prstGeom prst="rect">
            <a:avLst/>
          </a:prstGeom>
          <a:effectLst/>
        </p:spPr>
      </p:pic>
      <p:cxnSp>
        <p:nvCxnSpPr>
          <p:cNvPr id="49" name="Gerade Verbindung 14">
            <a:extLst>
              <a:ext uri="{FF2B5EF4-FFF2-40B4-BE49-F238E27FC236}">
                <a16:creationId xmlns:a16="http://schemas.microsoft.com/office/drawing/2014/main" id="{5F80E7DE-4EF9-4382-B1FB-B657A9A00BFF}"/>
              </a:ext>
            </a:extLst>
          </p:cNvPr>
          <p:cNvCxnSpPr>
            <a:cxnSpLocks/>
          </p:cNvCxnSpPr>
          <p:nvPr/>
        </p:nvCxnSpPr>
        <p:spPr>
          <a:xfrm flipH="1">
            <a:off x="3103804" y="3499721"/>
            <a:ext cx="310847" cy="647276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14">
            <a:extLst>
              <a:ext uri="{FF2B5EF4-FFF2-40B4-BE49-F238E27FC236}">
                <a16:creationId xmlns:a16="http://schemas.microsoft.com/office/drawing/2014/main" id="{D17A4412-49D3-4988-8291-D83DC1710D60}"/>
              </a:ext>
            </a:extLst>
          </p:cNvPr>
          <p:cNvCxnSpPr>
            <a:cxnSpLocks/>
          </p:cNvCxnSpPr>
          <p:nvPr/>
        </p:nvCxnSpPr>
        <p:spPr>
          <a:xfrm flipH="1">
            <a:off x="1567604" y="2313313"/>
            <a:ext cx="373764" cy="1059400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Bogen 53">
            <a:extLst>
              <a:ext uri="{FF2B5EF4-FFF2-40B4-BE49-F238E27FC236}">
                <a16:creationId xmlns:a16="http://schemas.microsoft.com/office/drawing/2014/main" id="{03955E3E-9F34-483B-8BFF-8DA31C907335}"/>
              </a:ext>
            </a:extLst>
          </p:cNvPr>
          <p:cNvSpPr/>
          <p:nvPr/>
        </p:nvSpPr>
        <p:spPr>
          <a:xfrm rot="6829205" flipH="1" flipV="1">
            <a:off x="1945205" y="3207370"/>
            <a:ext cx="421350" cy="875345"/>
          </a:xfrm>
          <a:prstGeom prst="arc">
            <a:avLst>
              <a:gd name="adj1" fmla="val 12359646"/>
              <a:gd name="adj2" fmla="val 1029678"/>
            </a:avLst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51" name="Gerade Verbindung 13">
            <a:extLst>
              <a:ext uri="{FF2B5EF4-FFF2-40B4-BE49-F238E27FC236}">
                <a16:creationId xmlns:a16="http://schemas.microsoft.com/office/drawing/2014/main" id="{9739FAE5-5756-4186-8824-B5DC80089784}"/>
              </a:ext>
            </a:extLst>
          </p:cNvPr>
          <p:cNvCxnSpPr>
            <a:cxnSpLocks/>
          </p:cNvCxnSpPr>
          <p:nvPr/>
        </p:nvCxnSpPr>
        <p:spPr>
          <a:xfrm>
            <a:off x="3045436" y="2499233"/>
            <a:ext cx="278414" cy="173429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13">
            <a:extLst>
              <a:ext uri="{FF2B5EF4-FFF2-40B4-BE49-F238E27FC236}">
                <a16:creationId xmlns:a16="http://schemas.microsoft.com/office/drawing/2014/main" id="{F38F3E8E-3AAB-4561-A173-3A98C11217CB}"/>
              </a:ext>
            </a:extLst>
          </p:cNvPr>
          <p:cNvCxnSpPr>
            <a:cxnSpLocks/>
          </p:cNvCxnSpPr>
          <p:nvPr/>
        </p:nvCxnSpPr>
        <p:spPr>
          <a:xfrm flipH="1">
            <a:off x="2959987" y="2490508"/>
            <a:ext cx="99628" cy="232810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B691E887-530C-4553-86F8-30B440CE9EB0}"/>
              </a:ext>
            </a:extLst>
          </p:cNvPr>
          <p:cNvSpPr/>
          <p:nvPr/>
        </p:nvSpPr>
        <p:spPr>
          <a:xfrm>
            <a:off x="2295343" y="2223160"/>
            <a:ext cx="769824" cy="738981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6">
            <a:extLst>
              <a:ext uri="{FF2B5EF4-FFF2-40B4-BE49-F238E27FC236}">
                <a16:creationId xmlns:a16="http://schemas.microsoft.com/office/drawing/2014/main" id="{F5BEB71C-484C-4B00-B61E-A47A571F4A8C}"/>
              </a:ext>
            </a:extLst>
          </p:cNvPr>
          <p:cNvSpPr/>
          <p:nvPr/>
        </p:nvSpPr>
        <p:spPr>
          <a:xfrm>
            <a:off x="3484296" y="1800000"/>
            <a:ext cx="3911399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Ohren</a:t>
            </a:r>
          </a:p>
        </p:txBody>
      </p:sp>
    </p:spTree>
    <p:extLst>
      <p:ext uri="{BB962C8B-B14F-4D97-AF65-F5344CB8AC3E}">
        <p14:creationId xmlns:p14="http://schemas.microsoft.com/office/powerpoint/2010/main" val="28493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Bild 5" descr="LangeMaulspalte_Kurze_Makoon:Lucy2.jpg">
            <a:extLst>
              <a:ext uri="{FF2B5EF4-FFF2-40B4-BE49-F238E27FC236}">
                <a16:creationId xmlns:a16="http://schemas.microsoft.com/office/drawing/2014/main" id="{4725527D-8499-4FCC-8264-36A1B697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74" b="14674"/>
          <a:stretch/>
        </p:blipFill>
        <p:spPr>
          <a:xfrm>
            <a:off x="1" y="1620000"/>
            <a:ext cx="10080624" cy="5400000"/>
          </a:xfrm>
          <a:prstGeom prst="rect">
            <a:avLst/>
          </a:prstGeom>
          <a:effectLst/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F3DE10D-00CF-4FD4-9332-F451FACEFA34}"/>
              </a:ext>
            </a:extLst>
          </p:cNvPr>
          <p:cNvSpPr/>
          <p:nvPr/>
        </p:nvSpPr>
        <p:spPr>
          <a:xfrm>
            <a:off x="5276293" y="3301345"/>
            <a:ext cx="542688" cy="52942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2D9409E-F525-4B13-B1DC-6CACC93ACF3E}"/>
              </a:ext>
            </a:extLst>
          </p:cNvPr>
          <p:cNvSpPr/>
          <p:nvPr/>
        </p:nvSpPr>
        <p:spPr>
          <a:xfrm>
            <a:off x="1269771" y="3301345"/>
            <a:ext cx="1177214" cy="652468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6">
            <a:extLst>
              <a:ext uri="{FF2B5EF4-FFF2-40B4-BE49-F238E27FC236}">
                <a16:creationId xmlns:a16="http://schemas.microsoft.com/office/drawing/2014/main" id="{440D7A93-45A0-4E34-9601-8EBFAAD0F442}"/>
              </a:ext>
            </a:extLst>
          </p:cNvPr>
          <p:cNvSpPr/>
          <p:nvPr/>
        </p:nvSpPr>
        <p:spPr>
          <a:xfrm>
            <a:off x="432000" y="1800000"/>
            <a:ext cx="3911399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solidFill>
                  <a:schemeClr val="bg1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Maul</a:t>
            </a:r>
          </a:p>
        </p:txBody>
      </p:sp>
    </p:spTree>
    <p:extLst>
      <p:ext uri="{BB962C8B-B14F-4D97-AF65-F5344CB8AC3E}">
        <p14:creationId xmlns:p14="http://schemas.microsoft.com/office/powerpoint/2010/main" val="217141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sp>
        <p:nvSpPr>
          <p:cNvPr id="47" name="Rechteck 6">
            <a:extLst>
              <a:ext uri="{FF2B5EF4-FFF2-40B4-BE49-F238E27FC236}">
                <a16:creationId xmlns:a16="http://schemas.microsoft.com/office/drawing/2014/main" id="{440D7A93-45A0-4E34-9601-8EBFAAD0F442}"/>
              </a:ext>
            </a:extLst>
          </p:cNvPr>
          <p:cNvSpPr/>
          <p:nvPr/>
        </p:nvSpPr>
        <p:spPr>
          <a:xfrm>
            <a:off x="432000" y="1800000"/>
            <a:ext cx="3911399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solidFill>
                  <a:schemeClr val="bg1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Maul</a:t>
            </a:r>
          </a:p>
        </p:txBody>
      </p:sp>
      <p:pic>
        <p:nvPicPr>
          <p:cNvPr id="23" name="Bild 3" descr="GeraderRücken_RunderRücken_BrunoLenni.jpg">
            <a:extLst>
              <a:ext uri="{FF2B5EF4-FFF2-40B4-BE49-F238E27FC236}">
                <a16:creationId xmlns:a16="http://schemas.microsoft.com/office/drawing/2014/main" id="{B7410973-5148-45A7-B9F8-8C7349F61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" t="10304" r="10178" b="826"/>
          <a:stretch/>
        </p:blipFill>
        <p:spPr>
          <a:xfrm>
            <a:off x="1440000" y="1620000"/>
            <a:ext cx="7200000" cy="5400000"/>
          </a:xfrm>
          <a:prstGeom prst="rect">
            <a:avLst/>
          </a:prstGeom>
          <a:effectLst/>
        </p:spPr>
      </p:pic>
      <p:sp>
        <p:nvSpPr>
          <p:cNvPr id="24" name="Rechteck 6">
            <a:extLst>
              <a:ext uri="{FF2B5EF4-FFF2-40B4-BE49-F238E27FC236}">
                <a16:creationId xmlns:a16="http://schemas.microsoft.com/office/drawing/2014/main" id="{351A9363-47F2-4D78-B420-5FE1E7D6C2D9}"/>
              </a:ext>
            </a:extLst>
          </p:cNvPr>
          <p:cNvSpPr/>
          <p:nvPr/>
        </p:nvSpPr>
        <p:spPr>
          <a:xfrm>
            <a:off x="1524194" y="1800000"/>
            <a:ext cx="3555817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Körper &amp; Rute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FCCAAE6-BCCA-4908-B3B0-73F62B4701AA}"/>
              </a:ext>
            </a:extLst>
          </p:cNvPr>
          <p:cNvCxnSpPr>
            <a:cxnSpLocks/>
          </p:cNvCxnSpPr>
          <p:nvPr/>
        </p:nvCxnSpPr>
        <p:spPr>
          <a:xfrm>
            <a:off x="7383025" y="4533364"/>
            <a:ext cx="389375" cy="198334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44BDE45-C7E7-45F9-A62F-32708FF1408E}"/>
              </a:ext>
            </a:extLst>
          </p:cNvPr>
          <p:cNvGrpSpPr/>
          <p:nvPr/>
        </p:nvGrpSpPr>
        <p:grpSpPr>
          <a:xfrm>
            <a:off x="2456774" y="4533364"/>
            <a:ext cx="845328" cy="2047118"/>
            <a:chOff x="2456774" y="4533364"/>
            <a:chExt cx="845328" cy="2047118"/>
          </a:xfrm>
        </p:grpSpPr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359151AA-1CE6-4CA4-ADB0-DCE763DC71FD}"/>
                </a:ext>
              </a:extLst>
            </p:cNvPr>
            <p:cNvCxnSpPr>
              <a:cxnSpLocks/>
            </p:cNvCxnSpPr>
            <p:nvPr/>
          </p:nvCxnSpPr>
          <p:spPr>
            <a:xfrm>
              <a:off x="3074550" y="4533364"/>
              <a:ext cx="227552" cy="99167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7F16697-4C18-4261-ABA6-B1DFDEDF3B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6774" y="5525037"/>
              <a:ext cx="845328" cy="1055445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FC3DA832-3DE0-43B3-96AA-FC93477A0B07}"/>
              </a:ext>
            </a:extLst>
          </p:cNvPr>
          <p:cNvCxnSpPr>
            <a:cxnSpLocks/>
          </p:cNvCxnSpPr>
          <p:nvPr/>
        </p:nvCxnSpPr>
        <p:spPr>
          <a:xfrm flipH="1">
            <a:off x="1712890" y="4394884"/>
            <a:ext cx="494060" cy="39605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C888449-98A6-4C68-A765-01FC905824D3}"/>
              </a:ext>
            </a:extLst>
          </p:cNvPr>
          <p:cNvGrpSpPr/>
          <p:nvPr/>
        </p:nvGrpSpPr>
        <p:grpSpPr>
          <a:xfrm>
            <a:off x="4620673" y="4394884"/>
            <a:ext cx="419327" cy="1130153"/>
            <a:chOff x="4620673" y="4394884"/>
            <a:chExt cx="419327" cy="1130153"/>
          </a:xfrm>
        </p:grpSpPr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4CA1B723-621F-4FD5-9BB1-54B2BA35BE6D}"/>
                </a:ext>
              </a:extLst>
            </p:cNvPr>
            <p:cNvCxnSpPr>
              <a:cxnSpLocks/>
            </p:cNvCxnSpPr>
            <p:nvPr/>
          </p:nvCxnSpPr>
          <p:spPr>
            <a:xfrm>
              <a:off x="4620673" y="4394884"/>
              <a:ext cx="419327" cy="63431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EC0280CD-5B65-402E-B9D2-ED186FB1A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6546" y="4980852"/>
              <a:ext cx="313454" cy="544185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Bogen 47">
            <a:extLst>
              <a:ext uri="{FF2B5EF4-FFF2-40B4-BE49-F238E27FC236}">
                <a16:creationId xmlns:a16="http://schemas.microsoft.com/office/drawing/2014/main" id="{214F9F79-E17F-4417-BFBA-8EB7B274A79D}"/>
              </a:ext>
            </a:extLst>
          </p:cNvPr>
          <p:cNvSpPr/>
          <p:nvPr/>
        </p:nvSpPr>
        <p:spPr>
          <a:xfrm rot="8983076" flipH="1" flipV="1">
            <a:off x="2039272" y="3508695"/>
            <a:ext cx="2125841" cy="785663"/>
          </a:xfrm>
          <a:prstGeom prst="arc">
            <a:avLst>
              <a:gd name="adj1" fmla="val 10785611"/>
              <a:gd name="adj2" fmla="val 20981389"/>
            </a:avLst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731AD225-9C98-4BDB-B882-073B510A323E}"/>
              </a:ext>
            </a:extLst>
          </p:cNvPr>
          <p:cNvCxnSpPr>
            <a:cxnSpLocks/>
          </p:cNvCxnSpPr>
          <p:nvPr/>
        </p:nvCxnSpPr>
        <p:spPr>
          <a:xfrm flipH="1">
            <a:off x="3990836" y="2415458"/>
            <a:ext cx="572221" cy="2554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5D45D429-EC13-44A2-BD70-59EAD27D348D}"/>
              </a:ext>
            </a:extLst>
          </p:cNvPr>
          <p:cNvCxnSpPr>
            <a:cxnSpLocks/>
          </p:cNvCxnSpPr>
          <p:nvPr/>
        </p:nvCxnSpPr>
        <p:spPr>
          <a:xfrm flipH="1">
            <a:off x="5029448" y="2206143"/>
            <a:ext cx="707779" cy="1982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B2929C02-EE24-482C-BB68-408D4F42FF39}"/>
              </a:ext>
            </a:extLst>
          </p:cNvPr>
          <p:cNvCxnSpPr>
            <a:cxnSpLocks/>
          </p:cNvCxnSpPr>
          <p:nvPr/>
        </p:nvCxnSpPr>
        <p:spPr>
          <a:xfrm flipH="1">
            <a:off x="6089791" y="2415458"/>
            <a:ext cx="126183" cy="73986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AFC91AF-0C61-4053-B8AE-998904FD5B58}"/>
              </a:ext>
            </a:extLst>
          </p:cNvPr>
          <p:cNvCxnSpPr>
            <a:cxnSpLocks/>
          </p:cNvCxnSpPr>
          <p:nvPr/>
        </p:nvCxnSpPr>
        <p:spPr>
          <a:xfrm flipH="1" flipV="1">
            <a:off x="6089791" y="3154041"/>
            <a:ext cx="988994" cy="62579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3B28A16C-9279-4909-9850-A36A0B64F196}"/>
              </a:ext>
            </a:extLst>
          </p:cNvPr>
          <p:cNvCxnSpPr>
            <a:cxnSpLocks/>
          </p:cNvCxnSpPr>
          <p:nvPr/>
        </p:nvCxnSpPr>
        <p:spPr>
          <a:xfrm flipV="1">
            <a:off x="7097791" y="1906073"/>
            <a:ext cx="116925" cy="187376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2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B634F087-00AC-489D-904F-F100343E24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9" b="9809"/>
          <a:stretch/>
        </p:blipFill>
        <p:spPr>
          <a:xfrm>
            <a:off x="0" y="1620000"/>
            <a:ext cx="10080000" cy="5400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5" name="Rechteck 6"/>
          <p:cNvSpPr/>
          <p:nvPr/>
        </p:nvSpPr>
        <p:spPr>
          <a:xfrm>
            <a:off x="432000" y="1800000"/>
            <a:ext cx="3821707" cy="45243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Vom Bild zur Interpretation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457200" indent="-457200" hangingPunct="0">
              <a:spcAft>
                <a:spcPts val="120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Beschreibe zunächst </a:t>
            </a:r>
            <a:r>
              <a:rPr lang="de-DE" sz="2000" b="0" i="1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WERTFREI</a:t>
            </a: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 den Kontext / Rahmen, in dem Verhalten gezeigt wird</a:t>
            </a:r>
          </a:p>
          <a:p>
            <a:pPr marL="457200" indent="-457200" hangingPunct="0">
              <a:spcAft>
                <a:spcPts val="120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Beschreibe dann den Hund oder die Hunde von der Nasen- bis zur Rutenspitze</a:t>
            </a:r>
          </a:p>
          <a:p>
            <a:pPr marL="457200" indent="-457200" hangingPunct="0">
              <a:spcAft>
                <a:spcPts val="120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Erst dann folgt die Schlussfolgerung / Interpretation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</p:spTree>
    <p:extLst>
      <p:ext uri="{BB962C8B-B14F-4D97-AF65-F5344CB8AC3E}">
        <p14:creationId xmlns:p14="http://schemas.microsoft.com/office/powerpoint/2010/main" val="255429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24" name="Bild 3" descr="GeraderRücken_RunderRücken_Holly:Lenni.jpg">
            <a:extLst>
              <a:ext uri="{FF2B5EF4-FFF2-40B4-BE49-F238E27FC236}">
                <a16:creationId xmlns:a16="http://schemas.microsoft.com/office/drawing/2014/main" id="{F5D17E47-1F44-4E48-9B84-857687F86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3" t="28691" r="12006" b="11001"/>
          <a:stretch/>
        </p:blipFill>
        <p:spPr>
          <a:xfrm>
            <a:off x="625" y="1698019"/>
            <a:ext cx="10080000" cy="5400000"/>
          </a:xfrm>
          <a:prstGeom prst="rect">
            <a:avLst/>
          </a:prstGeom>
          <a:effectLst/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CDFD47A7-06C8-4EB9-BCB3-D862DCAA5B86}"/>
              </a:ext>
            </a:extLst>
          </p:cNvPr>
          <p:cNvSpPr/>
          <p:nvPr/>
        </p:nvSpPr>
        <p:spPr>
          <a:xfrm>
            <a:off x="4314008" y="2530165"/>
            <a:ext cx="710489" cy="54354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E07EC50-FE90-4D6C-9622-6B49213AC946}"/>
              </a:ext>
            </a:extLst>
          </p:cNvPr>
          <p:cNvSpPr/>
          <p:nvPr/>
        </p:nvSpPr>
        <p:spPr>
          <a:xfrm>
            <a:off x="5348001" y="2963537"/>
            <a:ext cx="568057" cy="54354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DA9F517-D453-49B5-BE19-1399BD5C593A}"/>
              </a:ext>
            </a:extLst>
          </p:cNvPr>
          <p:cNvSpPr/>
          <p:nvPr/>
        </p:nvSpPr>
        <p:spPr>
          <a:xfrm>
            <a:off x="6391505" y="3358894"/>
            <a:ext cx="525231" cy="45435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0ADCC8C-BF41-4F49-B0E5-B284ABF1D093}"/>
              </a:ext>
            </a:extLst>
          </p:cNvPr>
          <p:cNvGrpSpPr/>
          <p:nvPr/>
        </p:nvGrpSpPr>
        <p:grpSpPr>
          <a:xfrm>
            <a:off x="6404434" y="4424282"/>
            <a:ext cx="1367966" cy="1293471"/>
            <a:chOff x="6404434" y="4424282"/>
            <a:chExt cx="1367966" cy="1293471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2522ADE-4A42-4D70-B4C8-8D8C02B679A1}"/>
                </a:ext>
              </a:extLst>
            </p:cNvPr>
            <p:cNvSpPr/>
            <p:nvPr/>
          </p:nvSpPr>
          <p:spPr>
            <a:xfrm>
              <a:off x="7177452" y="4424282"/>
              <a:ext cx="594948" cy="454354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D8E1857-FFB3-459B-A191-F450A0ECB63C}"/>
                </a:ext>
              </a:extLst>
            </p:cNvPr>
            <p:cNvSpPr/>
            <p:nvPr/>
          </p:nvSpPr>
          <p:spPr>
            <a:xfrm>
              <a:off x="6404434" y="5127526"/>
              <a:ext cx="800596" cy="590227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F8B7D40-F94E-4658-BADC-D0AB12C721D8}"/>
              </a:ext>
            </a:extLst>
          </p:cNvPr>
          <p:cNvCxnSpPr>
            <a:cxnSpLocks/>
          </p:cNvCxnSpPr>
          <p:nvPr/>
        </p:nvCxnSpPr>
        <p:spPr>
          <a:xfrm>
            <a:off x="8918154" y="4328569"/>
            <a:ext cx="0" cy="138918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48FDD4C-6E51-4E78-9E78-72D745930607}"/>
              </a:ext>
            </a:extLst>
          </p:cNvPr>
          <p:cNvGrpSpPr/>
          <p:nvPr/>
        </p:nvGrpSpPr>
        <p:grpSpPr>
          <a:xfrm>
            <a:off x="8137673" y="4196365"/>
            <a:ext cx="396781" cy="1983346"/>
            <a:chOff x="8137673" y="4196365"/>
            <a:chExt cx="396781" cy="1983346"/>
          </a:xfrm>
        </p:grpSpPr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56330A47-EDCD-4E2D-8748-A1FD6972B86A}"/>
                </a:ext>
              </a:extLst>
            </p:cNvPr>
            <p:cNvCxnSpPr>
              <a:cxnSpLocks/>
            </p:cNvCxnSpPr>
            <p:nvPr/>
          </p:nvCxnSpPr>
          <p:spPr>
            <a:xfrm>
              <a:off x="8137673" y="5127526"/>
              <a:ext cx="396781" cy="1052185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3CBAACEE-A78E-4DF5-8280-D30E38C085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5083" y="4196365"/>
              <a:ext cx="244381" cy="951357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0390D777-808C-4DCD-9456-D078059D7506}"/>
              </a:ext>
            </a:extLst>
          </p:cNvPr>
          <p:cNvCxnSpPr>
            <a:cxnSpLocks/>
          </p:cNvCxnSpPr>
          <p:nvPr/>
        </p:nvCxnSpPr>
        <p:spPr>
          <a:xfrm>
            <a:off x="7177452" y="3957902"/>
            <a:ext cx="165815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8BFF395C-A13C-4E3C-8581-CCC1BFA30001}"/>
              </a:ext>
            </a:extLst>
          </p:cNvPr>
          <p:cNvCxnSpPr>
            <a:cxnSpLocks/>
          </p:cNvCxnSpPr>
          <p:nvPr/>
        </p:nvCxnSpPr>
        <p:spPr>
          <a:xfrm>
            <a:off x="5386719" y="2820582"/>
            <a:ext cx="2099303" cy="49549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49A1B71B-6A98-4756-8619-06864D8F4EF6}"/>
              </a:ext>
            </a:extLst>
          </p:cNvPr>
          <p:cNvCxnSpPr>
            <a:cxnSpLocks/>
          </p:cNvCxnSpPr>
          <p:nvPr/>
        </p:nvCxnSpPr>
        <p:spPr>
          <a:xfrm flipH="1" flipV="1">
            <a:off x="5741157" y="3208292"/>
            <a:ext cx="617031" cy="27087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F02E292B-453D-4C27-BFAD-E131DBD0B766}"/>
              </a:ext>
            </a:extLst>
          </p:cNvPr>
          <p:cNvCxnSpPr>
            <a:cxnSpLocks/>
          </p:cNvCxnSpPr>
          <p:nvPr/>
        </p:nvCxnSpPr>
        <p:spPr>
          <a:xfrm flipV="1">
            <a:off x="5632029" y="3442721"/>
            <a:ext cx="506484" cy="3937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Bogen 45">
            <a:extLst>
              <a:ext uri="{FF2B5EF4-FFF2-40B4-BE49-F238E27FC236}">
                <a16:creationId xmlns:a16="http://schemas.microsoft.com/office/drawing/2014/main" id="{A9B149A3-D8A6-4C99-9699-B3AD66B98217}"/>
              </a:ext>
            </a:extLst>
          </p:cNvPr>
          <p:cNvSpPr/>
          <p:nvPr/>
        </p:nvSpPr>
        <p:spPr>
          <a:xfrm rot="12756664" flipH="1" flipV="1">
            <a:off x="7357411" y="3262819"/>
            <a:ext cx="1849054" cy="656648"/>
          </a:xfrm>
          <a:prstGeom prst="arc">
            <a:avLst>
              <a:gd name="adj1" fmla="val 10785611"/>
              <a:gd name="adj2" fmla="val 20981389"/>
            </a:avLst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557CD69B-7A51-4F1F-BE32-0E4591CFE953}"/>
              </a:ext>
            </a:extLst>
          </p:cNvPr>
          <p:cNvCxnSpPr>
            <a:cxnSpLocks/>
          </p:cNvCxnSpPr>
          <p:nvPr/>
        </p:nvCxnSpPr>
        <p:spPr>
          <a:xfrm flipV="1">
            <a:off x="3847172" y="2710149"/>
            <a:ext cx="610622" cy="71064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94537BD-8994-4E3E-8836-4CBA16E1BDA8}"/>
              </a:ext>
            </a:extLst>
          </p:cNvPr>
          <p:cNvGrpSpPr/>
          <p:nvPr/>
        </p:nvGrpSpPr>
        <p:grpSpPr>
          <a:xfrm>
            <a:off x="1057619" y="2710149"/>
            <a:ext cx="2789553" cy="720274"/>
            <a:chOff x="1057619" y="2710149"/>
            <a:chExt cx="2789553" cy="720274"/>
          </a:xfrm>
        </p:grpSpPr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943534B5-E655-4813-919D-9AC5541355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7619" y="2710149"/>
              <a:ext cx="535720" cy="710645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8ACA8300-4970-4581-9FF9-C42026A113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63741" y="3416690"/>
              <a:ext cx="2283431" cy="1373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BA29742-2984-425A-93F9-735EC0830B04}"/>
              </a:ext>
            </a:extLst>
          </p:cNvPr>
          <p:cNvGrpSpPr/>
          <p:nvPr/>
        </p:nvGrpSpPr>
        <p:grpSpPr>
          <a:xfrm>
            <a:off x="1180640" y="4398019"/>
            <a:ext cx="2844188" cy="1663208"/>
            <a:chOff x="1180640" y="4398019"/>
            <a:chExt cx="2844188" cy="1663208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86237D0A-2D28-4BE7-9E7D-32235E4F05B7}"/>
                </a:ext>
              </a:extLst>
            </p:cNvPr>
            <p:cNvCxnSpPr>
              <a:cxnSpLocks/>
            </p:cNvCxnSpPr>
            <p:nvPr/>
          </p:nvCxnSpPr>
          <p:spPr>
            <a:xfrm>
              <a:off x="4024828" y="4672043"/>
              <a:ext cx="0" cy="138918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5BF0ECD0-EA59-446F-9CE0-121ACCB39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0640" y="4398019"/>
              <a:ext cx="615109" cy="118753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747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18" name="Bild 3" descr="KurzesMaul_ZähneZeigen.jpg">
            <a:extLst>
              <a:ext uri="{FF2B5EF4-FFF2-40B4-BE49-F238E27FC236}">
                <a16:creationId xmlns:a16="http://schemas.microsoft.com/office/drawing/2014/main" id="{C938F17C-C911-47C8-A829-D953575CD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" t="1141" r="312" b="27705"/>
          <a:stretch/>
        </p:blipFill>
        <p:spPr>
          <a:xfrm>
            <a:off x="0" y="1620000"/>
            <a:ext cx="10080000" cy="5400000"/>
          </a:xfrm>
          <a:prstGeom prst="rect">
            <a:avLst/>
          </a:prstGeom>
          <a:effectLst/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81A6D9-612B-442D-A4D0-4A24223BEE9C}"/>
              </a:ext>
            </a:extLst>
          </p:cNvPr>
          <p:cNvGrpSpPr/>
          <p:nvPr/>
        </p:nvGrpSpPr>
        <p:grpSpPr>
          <a:xfrm>
            <a:off x="2352675" y="4550491"/>
            <a:ext cx="1487488" cy="2147764"/>
            <a:chOff x="2352675" y="4550491"/>
            <a:chExt cx="1487488" cy="2147764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94B2C743-279B-41B5-8769-6CE5CA35FD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0738" y="4550491"/>
              <a:ext cx="479425" cy="214776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46A4CDBB-5D17-45D3-9B1D-DABF07D2C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2675" y="4550491"/>
              <a:ext cx="479425" cy="214776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DA8DD6D-7C63-453C-A119-DC847D1CED56}"/>
              </a:ext>
            </a:extLst>
          </p:cNvPr>
          <p:cNvCxnSpPr>
            <a:cxnSpLocks/>
          </p:cNvCxnSpPr>
          <p:nvPr/>
        </p:nvCxnSpPr>
        <p:spPr>
          <a:xfrm flipH="1" flipV="1">
            <a:off x="2352675" y="2148289"/>
            <a:ext cx="3441701" cy="55766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C2B5088-9155-4A17-8A74-093ECDD51006}"/>
              </a:ext>
            </a:extLst>
          </p:cNvPr>
          <p:cNvGrpSpPr/>
          <p:nvPr/>
        </p:nvGrpSpPr>
        <p:grpSpPr>
          <a:xfrm>
            <a:off x="3766902" y="2525202"/>
            <a:ext cx="3124168" cy="879010"/>
            <a:chOff x="3766902" y="2525202"/>
            <a:chExt cx="3124168" cy="879010"/>
          </a:xfrm>
        </p:grpSpPr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E997B093-15CA-4CA0-BA67-8EFDCAF4F4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6902" y="2796973"/>
              <a:ext cx="2713274" cy="607239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06D2A88F-7647-4940-B4B0-AE5B809CA365}"/>
                </a:ext>
              </a:extLst>
            </p:cNvPr>
            <p:cNvSpPr/>
            <p:nvPr/>
          </p:nvSpPr>
          <p:spPr>
            <a:xfrm>
              <a:off x="6323013" y="2525202"/>
              <a:ext cx="568057" cy="543542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50BB7FDF-0726-4547-94FF-3A9E3B1F1F99}"/>
              </a:ext>
            </a:extLst>
          </p:cNvPr>
          <p:cNvSpPr/>
          <p:nvPr/>
        </p:nvSpPr>
        <p:spPr>
          <a:xfrm>
            <a:off x="4005583" y="2753933"/>
            <a:ext cx="1943523" cy="146552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004E6FE-DC05-46C1-803D-DF37909BD22F}"/>
              </a:ext>
            </a:extLst>
          </p:cNvPr>
          <p:cNvSpPr/>
          <p:nvPr/>
        </p:nvSpPr>
        <p:spPr>
          <a:xfrm>
            <a:off x="8084577" y="2021170"/>
            <a:ext cx="1943523" cy="146552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35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41" name="Bild 3" descr="T-Stellung_Coco:Mini1.jpg">
            <a:extLst>
              <a:ext uri="{FF2B5EF4-FFF2-40B4-BE49-F238E27FC236}">
                <a16:creationId xmlns:a16="http://schemas.microsoft.com/office/drawing/2014/main" id="{B0BC7F2E-9CDB-44DC-8DBB-B8212C143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" t="15267" r="21" b="6973"/>
          <a:stretch/>
        </p:blipFill>
        <p:spPr>
          <a:xfrm>
            <a:off x="0" y="1620000"/>
            <a:ext cx="10080000" cy="540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3978C03A-777F-40E8-AE13-78515226CA0F}"/>
              </a:ext>
            </a:extLst>
          </p:cNvPr>
          <p:cNvSpPr/>
          <p:nvPr/>
        </p:nvSpPr>
        <p:spPr>
          <a:xfrm>
            <a:off x="5640436" y="2344895"/>
            <a:ext cx="605821" cy="68163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6790CA7-FD8F-43C5-B1DC-2A9815041613}"/>
              </a:ext>
            </a:extLst>
          </p:cNvPr>
          <p:cNvSpPr/>
          <p:nvPr/>
        </p:nvSpPr>
        <p:spPr>
          <a:xfrm>
            <a:off x="6732995" y="2316989"/>
            <a:ext cx="605821" cy="68163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F799D62-B8B0-4C87-9EDF-36CC06FD4CB1}"/>
              </a:ext>
            </a:extLst>
          </p:cNvPr>
          <p:cNvSpPr/>
          <p:nvPr/>
        </p:nvSpPr>
        <p:spPr>
          <a:xfrm>
            <a:off x="4167954" y="2021984"/>
            <a:ext cx="886335" cy="97449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A797CC0-E3CB-42D0-A831-3EEB8EDB68E9}"/>
              </a:ext>
            </a:extLst>
          </p:cNvPr>
          <p:cNvGrpSpPr/>
          <p:nvPr/>
        </p:nvGrpSpPr>
        <p:grpSpPr>
          <a:xfrm>
            <a:off x="1394619" y="4447460"/>
            <a:ext cx="3553619" cy="1818232"/>
            <a:chOff x="1394619" y="4447460"/>
            <a:chExt cx="3553619" cy="1818232"/>
          </a:xfrm>
        </p:grpSpPr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AE052BEF-35F7-4253-96D0-FAE52B737DB9}"/>
                </a:ext>
              </a:extLst>
            </p:cNvPr>
            <p:cNvCxnSpPr>
              <a:cxnSpLocks/>
            </p:cNvCxnSpPr>
            <p:nvPr/>
          </p:nvCxnSpPr>
          <p:spPr>
            <a:xfrm>
              <a:off x="4647380" y="4447460"/>
              <a:ext cx="300858" cy="162443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C1B41335-7116-4ABE-963C-400AAF3075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4619" y="4844992"/>
              <a:ext cx="719931" cy="142070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6DD58F62-9925-4050-8B33-68227439F6B9}"/>
              </a:ext>
            </a:extLst>
          </p:cNvPr>
          <p:cNvCxnSpPr>
            <a:cxnSpLocks/>
          </p:cNvCxnSpPr>
          <p:nvPr/>
        </p:nvCxnSpPr>
        <p:spPr>
          <a:xfrm flipH="1">
            <a:off x="1840307" y="3398075"/>
            <a:ext cx="166661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B402BDC6-8002-4E75-8374-1824E9931B56}"/>
              </a:ext>
            </a:extLst>
          </p:cNvPr>
          <p:cNvCxnSpPr>
            <a:cxnSpLocks/>
          </p:cNvCxnSpPr>
          <p:nvPr/>
        </p:nvCxnSpPr>
        <p:spPr>
          <a:xfrm flipH="1">
            <a:off x="3483579" y="3208211"/>
            <a:ext cx="835502" cy="18986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7285936A-0659-4259-88A0-3DC3109D4BB7}"/>
              </a:ext>
            </a:extLst>
          </p:cNvPr>
          <p:cNvCxnSpPr>
            <a:cxnSpLocks/>
          </p:cNvCxnSpPr>
          <p:nvPr/>
        </p:nvCxnSpPr>
        <p:spPr>
          <a:xfrm>
            <a:off x="1532586" y="3009359"/>
            <a:ext cx="320601" cy="39770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E10919C-625E-416C-86CD-9FD715259F88}"/>
              </a:ext>
            </a:extLst>
          </p:cNvPr>
          <p:cNvGrpSpPr/>
          <p:nvPr/>
        </p:nvGrpSpPr>
        <p:grpSpPr>
          <a:xfrm>
            <a:off x="6426961" y="4750156"/>
            <a:ext cx="841408" cy="1565148"/>
            <a:chOff x="6426961" y="4750156"/>
            <a:chExt cx="841408" cy="1565148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179817B6-5B0C-4CB1-9FC1-6071BCD61874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16" y="4752304"/>
              <a:ext cx="53653" cy="156300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D14D306F-685C-448E-BDC0-0047BAB7A131}"/>
                </a:ext>
              </a:extLst>
            </p:cNvPr>
            <p:cNvCxnSpPr>
              <a:cxnSpLocks/>
            </p:cNvCxnSpPr>
            <p:nvPr/>
          </p:nvCxnSpPr>
          <p:spPr>
            <a:xfrm>
              <a:off x="6426961" y="4750156"/>
              <a:ext cx="53653" cy="156300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214D1D84-4326-4195-93DC-BB071DF2E8A9}"/>
              </a:ext>
            </a:extLst>
          </p:cNvPr>
          <p:cNvCxnSpPr>
            <a:cxnSpLocks/>
          </p:cNvCxnSpPr>
          <p:nvPr/>
        </p:nvCxnSpPr>
        <p:spPr>
          <a:xfrm flipV="1">
            <a:off x="5314950" y="2781837"/>
            <a:ext cx="1165664" cy="2768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18C2F259-EB86-4A0C-9DFD-94F3F442A388}"/>
              </a:ext>
            </a:extLst>
          </p:cNvPr>
          <p:cNvCxnSpPr>
            <a:cxnSpLocks/>
          </p:cNvCxnSpPr>
          <p:nvPr/>
        </p:nvCxnSpPr>
        <p:spPr>
          <a:xfrm>
            <a:off x="5392098" y="2344671"/>
            <a:ext cx="2199099" cy="22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Bogen 53">
            <a:extLst>
              <a:ext uri="{FF2B5EF4-FFF2-40B4-BE49-F238E27FC236}">
                <a16:creationId xmlns:a16="http://schemas.microsoft.com/office/drawing/2014/main" id="{51ED1A9C-3D61-4F5E-9C95-31A77E4C453F}"/>
              </a:ext>
            </a:extLst>
          </p:cNvPr>
          <p:cNvSpPr/>
          <p:nvPr/>
        </p:nvSpPr>
        <p:spPr>
          <a:xfrm rot="18378794">
            <a:off x="6719046" y="3046671"/>
            <a:ext cx="1590144" cy="1179751"/>
          </a:xfrm>
          <a:prstGeom prst="arc">
            <a:avLst>
              <a:gd name="adj1" fmla="val 12464767"/>
              <a:gd name="adj2" fmla="val 21122194"/>
            </a:avLst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A607DA8-BD92-4DB7-8F5D-9975B8FBA0E2}"/>
              </a:ext>
            </a:extLst>
          </p:cNvPr>
          <p:cNvGrpSpPr/>
          <p:nvPr/>
        </p:nvGrpSpPr>
        <p:grpSpPr>
          <a:xfrm>
            <a:off x="6888327" y="3009359"/>
            <a:ext cx="702870" cy="571840"/>
            <a:chOff x="6888327" y="3009359"/>
            <a:chExt cx="702870" cy="571840"/>
          </a:xfrm>
        </p:grpSpPr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ADB737D9-D735-464C-9465-F614578B271C}"/>
                </a:ext>
              </a:extLst>
            </p:cNvPr>
            <p:cNvCxnSpPr>
              <a:cxnSpLocks/>
            </p:cNvCxnSpPr>
            <p:nvPr/>
          </p:nvCxnSpPr>
          <p:spPr>
            <a:xfrm>
              <a:off x="7454241" y="3009359"/>
              <a:ext cx="136956" cy="19885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B3B32EEF-2E9E-4C3A-B8FC-4685210B4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8327" y="3208211"/>
              <a:ext cx="693324" cy="37298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42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41" name="Bild 3" descr="T-Stellung_Coco:Mini1.jpg">
            <a:extLst>
              <a:ext uri="{FF2B5EF4-FFF2-40B4-BE49-F238E27FC236}">
                <a16:creationId xmlns:a16="http://schemas.microsoft.com/office/drawing/2014/main" id="{B0BC7F2E-9CDB-44DC-8DBB-B8212C143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6" t="15267" r="5146" b="6973"/>
          <a:stretch/>
        </p:blipFill>
        <p:spPr>
          <a:xfrm>
            <a:off x="0" y="1671516"/>
            <a:ext cx="5652000" cy="338770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3978C03A-777F-40E8-AE13-78515226CA0F}"/>
              </a:ext>
            </a:extLst>
          </p:cNvPr>
          <p:cNvSpPr/>
          <p:nvPr/>
        </p:nvSpPr>
        <p:spPr>
          <a:xfrm>
            <a:off x="3190813" y="2126281"/>
            <a:ext cx="380064" cy="42762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6790CA7-FD8F-43C5-B1DC-2A9815041613}"/>
              </a:ext>
            </a:extLst>
          </p:cNvPr>
          <p:cNvSpPr/>
          <p:nvPr/>
        </p:nvSpPr>
        <p:spPr>
          <a:xfrm>
            <a:off x="3876233" y="2108774"/>
            <a:ext cx="380064" cy="42762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F799D62-B8B0-4C87-9EDF-36CC06FD4CB1}"/>
              </a:ext>
            </a:extLst>
          </p:cNvPr>
          <p:cNvSpPr/>
          <p:nvPr/>
        </p:nvSpPr>
        <p:spPr>
          <a:xfrm>
            <a:off x="2267046" y="1923702"/>
            <a:ext cx="556045" cy="611353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AE052BEF-35F7-4253-96D0-FAE52B737DB9}"/>
              </a:ext>
            </a:extLst>
          </p:cNvPr>
          <p:cNvCxnSpPr>
            <a:cxnSpLocks/>
          </p:cNvCxnSpPr>
          <p:nvPr/>
        </p:nvCxnSpPr>
        <p:spPr>
          <a:xfrm>
            <a:off x="2567816" y="3445331"/>
            <a:ext cx="188744" cy="101909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1B41335-7116-4ABE-963C-400AAF307579}"/>
              </a:ext>
            </a:extLst>
          </p:cNvPr>
          <p:cNvCxnSpPr>
            <a:cxnSpLocks/>
          </p:cNvCxnSpPr>
          <p:nvPr/>
        </p:nvCxnSpPr>
        <p:spPr>
          <a:xfrm flipH="1">
            <a:off x="527186" y="3694724"/>
            <a:ext cx="451651" cy="89128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6DD58F62-9925-4050-8B33-68227439F6B9}"/>
              </a:ext>
            </a:extLst>
          </p:cNvPr>
          <p:cNvCxnSpPr>
            <a:cxnSpLocks/>
          </p:cNvCxnSpPr>
          <p:nvPr/>
        </p:nvCxnSpPr>
        <p:spPr>
          <a:xfrm flipH="1">
            <a:off x="806790" y="2786997"/>
            <a:ext cx="104555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B402BDC6-8002-4E75-8374-1824E9931B56}"/>
              </a:ext>
            </a:extLst>
          </p:cNvPr>
          <p:cNvCxnSpPr>
            <a:cxnSpLocks/>
          </p:cNvCxnSpPr>
          <p:nvPr/>
        </p:nvCxnSpPr>
        <p:spPr>
          <a:xfrm flipH="1">
            <a:off x="1837701" y="2691388"/>
            <a:ext cx="427169" cy="9560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7285936A-0659-4259-88A0-3DC3109D4BB7}"/>
              </a:ext>
            </a:extLst>
          </p:cNvPr>
          <p:cNvCxnSpPr>
            <a:cxnSpLocks/>
          </p:cNvCxnSpPr>
          <p:nvPr/>
        </p:nvCxnSpPr>
        <p:spPr>
          <a:xfrm>
            <a:off x="613740" y="2543134"/>
            <a:ext cx="201130" cy="24950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179817B6-5B0C-4CB1-9FC1-6071BCD61874}"/>
              </a:ext>
            </a:extLst>
          </p:cNvPr>
          <p:cNvCxnSpPr>
            <a:cxnSpLocks/>
          </p:cNvCxnSpPr>
          <p:nvPr/>
        </p:nvCxnSpPr>
        <p:spPr>
          <a:xfrm>
            <a:off x="4178443" y="3636576"/>
            <a:ext cx="33659" cy="98055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D14D306F-685C-448E-BDC0-0047BAB7A131}"/>
              </a:ext>
            </a:extLst>
          </p:cNvPr>
          <p:cNvCxnSpPr>
            <a:cxnSpLocks/>
          </p:cNvCxnSpPr>
          <p:nvPr/>
        </p:nvCxnSpPr>
        <p:spPr>
          <a:xfrm>
            <a:off x="3684242" y="3635229"/>
            <a:ext cx="33659" cy="98055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214D1D84-4326-4195-93DC-BB071DF2E8A9}"/>
              </a:ext>
            </a:extLst>
          </p:cNvPr>
          <p:cNvCxnSpPr>
            <a:cxnSpLocks/>
          </p:cNvCxnSpPr>
          <p:nvPr/>
        </p:nvCxnSpPr>
        <p:spPr>
          <a:xfrm flipV="1">
            <a:off x="2986619" y="2400398"/>
            <a:ext cx="731283" cy="1736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18C2F259-EB86-4A0C-9DFD-94F3F442A388}"/>
              </a:ext>
            </a:extLst>
          </p:cNvPr>
          <p:cNvCxnSpPr>
            <a:cxnSpLocks/>
          </p:cNvCxnSpPr>
          <p:nvPr/>
        </p:nvCxnSpPr>
        <p:spPr>
          <a:xfrm>
            <a:off x="3035018" y="2126140"/>
            <a:ext cx="1379611" cy="14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Bogen 53">
            <a:extLst>
              <a:ext uri="{FF2B5EF4-FFF2-40B4-BE49-F238E27FC236}">
                <a16:creationId xmlns:a16="http://schemas.microsoft.com/office/drawing/2014/main" id="{51ED1A9C-3D61-4F5E-9C95-31A77E4C453F}"/>
              </a:ext>
            </a:extLst>
          </p:cNvPr>
          <p:cNvSpPr/>
          <p:nvPr/>
        </p:nvSpPr>
        <p:spPr>
          <a:xfrm rot="18378794">
            <a:off x="3867483" y="2566542"/>
            <a:ext cx="997582" cy="740120"/>
          </a:xfrm>
          <a:prstGeom prst="arc">
            <a:avLst>
              <a:gd name="adj1" fmla="val 12464767"/>
              <a:gd name="adj2" fmla="val 21122194"/>
            </a:avLst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ADB737D9-D735-464C-9465-F614578B271C}"/>
              </a:ext>
            </a:extLst>
          </p:cNvPr>
          <p:cNvCxnSpPr>
            <a:cxnSpLocks/>
          </p:cNvCxnSpPr>
          <p:nvPr/>
        </p:nvCxnSpPr>
        <p:spPr>
          <a:xfrm>
            <a:off x="4328709" y="2543134"/>
            <a:ext cx="85920" cy="1247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B3B32EEF-2E9E-4C3A-B8FC-4685210B457D}"/>
              </a:ext>
            </a:extLst>
          </p:cNvPr>
          <p:cNvCxnSpPr>
            <a:cxnSpLocks/>
          </p:cNvCxnSpPr>
          <p:nvPr/>
        </p:nvCxnSpPr>
        <p:spPr>
          <a:xfrm flipH="1">
            <a:off x="3973681" y="2667885"/>
            <a:ext cx="434959" cy="23399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BD90B02A-9586-4CEE-ACD0-6A13693301E8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06AE4D6C-8832-4A8A-98D5-A0E1533CF84F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70E4F521-B799-4B7A-A6CB-3B8238CF763C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0E3F88AD-9F88-47BD-8D68-2B2DEC6FBB69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118D69C7-6CB0-4C12-B4CB-7D0A47A676CF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8DE96934-537C-42A9-A70D-D2A986476ABE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D934FA61-5F78-44D8-B33D-6A64985B49BC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12EACD57-0D2A-4ED8-ADE3-9197E4EE06CF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77D75EAD-C545-4D23-BDF2-997AB8FAD752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BE476451-144E-4133-B6E4-8C5F95E9B7D2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C3B9BE18-2031-467C-8DFE-1F1F66C1AC3B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9379A65-23BF-4FFD-AD74-BD1CD3D201C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50574CC-1B51-4D90-9077-13982C96488E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0" name="Bild 4" descr="T-Stellung_Coco:Mini2.jpg">
            <a:extLst>
              <a:ext uri="{FF2B5EF4-FFF2-40B4-BE49-F238E27FC236}">
                <a16:creationId xmlns:a16="http://schemas.microsoft.com/office/drawing/2014/main" id="{7C830695-50D0-4F21-B9FB-CAEDC539C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4220" r="7071" b="589"/>
          <a:stretch/>
        </p:blipFill>
        <p:spPr>
          <a:xfrm>
            <a:off x="4539807" y="3535779"/>
            <a:ext cx="5544000" cy="3600000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71" name="Ellipse 70">
            <a:extLst>
              <a:ext uri="{FF2B5EF4-FFF2-40B4-BE49-F238E27FC236}">
                <a16:creationId xmlns:a16="http://schemas.microsoft.com/office/drawing/2014/main" id="{9071919B-07A9-4171-B55B-E77600DE8A55}"/>
              </a:ext>
            </a:extLst>
          </p:cNvPr>
          <p:cNvSpPr/>
          <p:nvPr/>
        </p:nvSpPr>
        <p:spPr>
          <a:xfrm>
            <a:off x="7197515" y="3943538"/>
            <a:ext cx="556045" cy="611353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EC3ADE38-B3D0-483E-B380-27ACE12095DB}"/>
              </a:ext>
            </a:extLst>
          </p:cNvPr>
          <p:cNvSpPr/>
          <p:nvPr/>
        </p:nvSpPr>
        <p:spPr>
          <a:xfrm>
            <a:off x="6924908" y="5152007"/>
            <a:ext cx="673627" cy="93970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31A1C6F-ED0C-4DE9-BEC7-A5F6C5F8E97F}"/>
              </a:ext>
            </a:extLst>
          </p:cNvPr>
          <p:cNvGrpSpPr/>
          <p:nvPr/>
        </p:nvGrpSpPr>
        <p:grpSpPr>
          <a:xfrm>
            <a:off x="7893198" y="4254336"/>
            <a:ext cx="1896043" cy="1081443"/>
            <a:chOff x="7893198" y="4254336"/>
            <a:chExt cx="1896043" cy="1081443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A1D85D6B-0AB2-4D68-B594-B0B1A7B38AC2}"/>
                </a:ext>
              </a:extLst>
            </p:cNvPr>
            <p:cNvCxnSpPr>
              <a:cxnSpLocks/>
            </p:cNvCxnSpPr>
            <p:nvPr/>
          </p:nvCxnSpPr>
          <p:spPr>
            <a:xfrm>
              <a:off x="7893198" y="4269361"/>
              <a:ext cx="1692127" cy="106641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C69F9D23-DCDB-4F2E-9BBF-81701AD47EC1}"/>
                </a:ext>
              </a:extLst>
            </p:cNvPr>
            <p:cNvCxnSpPr>
              <a:cxnSpLocks/>
            </p:cNvCxnSpPr>
            <p:nvPr/>
          </p:nvCxnSpPr>
          <p:spPr>
            <a:xfrm>
              <a:off x="8097114" y="4254336"/>
              <a:ext cx="1692127" cy="106641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72A5806-4C76-4F5D-86BB-0B692752C94F}"/>
              </a:ext>
            </a:extLst>
          </p:cNvPr>
          <p:cNvGrpSpPr/>
          <p:nvPr/>
        </p:nvGrpSpPr>
        <p:grpSpPr>
          <a:xfrm>
            <a:off x="8191841" y="4269362"/>
            <a:ext cx="929494" cy="518183"/>
            <a:chOff x="8191841" y="4269362"/>
            <a:chExt cx="929494" cy="518183"/>
          </a:xfrm>
        </p:grpSpPr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28C3689A-8F39-4BA2-A046-AD22305972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1841" y="4270401"/>
              <a:ext cx="356316" cy="194021"/>
            </a:xfrm>
            <a:prstGeom prst="line">
              <a:avLst/>
            </a:prstGeom>
            <a:ln w="50800">
              <a:solidFill>
                <a:srgbClr val="0D11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05FE275C-A57C-412E-8CA9-E4CCFB67FF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5019" y="4593524"/>
              <a:ext cx="356316" cy="194021"/>
            </a:xfrm>
            <a:prstGeom prst="line">
              <a:avLst/>
            </a:prstGeom>
            <a:ln w="50800">
              <a:solidFill>
                <a:srgbClr val="0D11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81C51473-063B-4F04-91FD-505ECB4F00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17043" y="4269362"/>
              <a:ext cx="604292" cy="337862"/>
            </a:xfrm>
            <a:prstGeom prst="line">
              <a:avLst/>
            </a:prstGeom>
            <a:ln w="50800">
              <a:solidFill>
                <a:srgbClr val="0D11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84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6" b="9826"/>
          <a:stretch/>
        </p:blipFill>
        <p:spPr>
          <a:xfrm>
            <a:off x="0" y="1620000"/>
            <a:ext cx="10080000" cy="5400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12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13" name="Textfeld 7"/>
          <p:cNvSpPr txBox="1"/>
          <p:nvPr/>
        </p:nvSpPr>
        <p:spPr>
          <a:xfrm>
            <a:off x="432000" y="1800000"/>
            <a:ext cx="3958181" cy="29762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Grammatik: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Wie drückt sich ein Hund aus?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70-80% über Körpersprache</a:t>
            </a: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20% Anderes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Knurren, Belle u. ä. Laute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Geruch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Pheromone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860B655-4FDA-42EF-8C2E-573ADF3F28F5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64EE45E4-F03E-48F0-8727-B704439B0B86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617FEE4C-795F-4F20-8CDD-7239C71E8B01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A3663A3-8382-4432-A936-8A81B4FFFE8D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85320384-4817-47B9-A360-0B352B6E41B3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39A3190B-C785-4571-B0CD-C19AF9D31BF0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10FF93F8-807E-49C5-9AB7-E2BD4AFB121D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557AEFE3-8934-4855-85E6-726A3E5742B5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3EB3FDDC-4331-4656-96F5-289466AC18BA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31DCC2A0-5904-4A8A-853E-FD0EDAAA5E5E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44D87063-348E-4B8D-A996-EA7B936E5A55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71D8061-7F45-4128-A35C-D9E35D5A5E3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BBA3085-4D86-4455-8E30-F2772B4D338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98D951F-58D2-4A49-ACA4-D5F0E40AE3ED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5" name="Rechteck 6"/>
          <p:cNvSpPr/>
          <p:nvPr/>
        </p:nvSpPr>
        <p:spPr>
          <a:xfrm>
            <a:off x="432000" y="1800000"/>
            <a:ext cx="3911399" cy="304698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b="1" i="0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Herzlichen Dank </a:t>
            </a:r>
            <a:br>
              <a:rPr lang="de-DE" sz="3600" b="1" i="0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</a:br>
            <a:r>
              <a:rPr lang="de-DE" sz="3600" b="1" i="0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für die Aufmerksamkeit!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3600" b="1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i="0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Weitere Fragen </a:t>
            </a:r>
            <a:br>
              <a:rPr lang="de-DE" sz="2400" i="0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</a:br>
            <a:r>
              <a:rPr lang="de-DE" sz="2400" i="0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beantworte ich gern.</a:t>
            </a:r>
            <a:endParaRPr lang="de-DE" sz="2000" i="0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26" name="Inhaltsplatzhalter 5" descr="EntspannterBlick_Makoon:Freddy.jpg">
            <a:extLst>
              <a:ext uri="{FF2B5EF4-FFF2-40B4-BE49-F238E27FC236}">
                <a16:creationId xmlns:a16="http://schemas.microsoft.com/office/drawing/2014/main" id="{5C3E965E-23ED-4BC6-A0DF-D25AB8CCE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7" r="14191"/>
          <a:stretch/>
        </p:blipFill>
        <p:spPr>
          <a:xfrm>
            <a:off x="4608000" y="1618814"/>
            <a:ext cx="5472000" cy="54011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723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17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18" name="Textfeld 7"/>
          <p:cNvSpPr txBox="1"/>
          <p:nvPr/>
        </p:nvSpPr>
        <p:spPr>
          <a:xfrm>
            <a:off x="432000" y="1800000"/>
            <a:ext cx="3743071" cy="46125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Grammatik: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Aus welchen Elementen besteht Körpersprache?</a:t>
            </a:r>
          </a:p>
          <a:p>
            <a:pPr lvl="1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Gestik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Mimik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Blickrichtung/ -kontakt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Körperhaltung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Vegetative Symptome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Olfaktorische Signale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Paraverbale Kommunikation</a:t>
            </a:r>
            <a:endParaRPr lang="de-DE" sz="2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274BFBC-3986-47DC-9B57-27723C36597F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6D3859C1-355C-4D8A-A4AF-2147E61CF00F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A9200C28-69F9-47DC-B8E5-0829952BDDD6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D20E9F-C802-4228-B3DF-038027EB5273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5A177C59-13E1-4B77-AEF6-45CDE6AA3E7A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9AD7D1F9-0CD1-4D8F-956B-548FEDB4E69F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6159BA75-3125-4314-9A65-B9AA3AB504F2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47129F88-03D1-44D2-B175-A2B219314894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A7A6F388-0F4B-4F2F-82B0-7B93525FDB84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19F1ACD2-EEC5-4C61-8B6B-B10E9CB74924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EC6FB5B9-B5B8-41C5-8850-B1B3CB6910FB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9E10EB2-5087-4137-ABB1-D8FA48494022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02E0561-7EC6-4D4A-9ED5-F65B49AF7BBF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9B2C686-4A4C-4454-B056-EE0677E74CEF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36" name="Inhaltsplatzhalter 7">
            <a:extLst>
              <a:ext uri="{FF2B5EF4-FFF2-40B4-BE49-F238E27FC236}">
                <a16:creationId xmlns:a16="http://schemas.microsoft.com/office/drawing/2014/main" id="{D2A019B1-B1D9-40F1-8B74-6529BB451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" t="546" r="999" b="546"/>
          <a:stretch/>
        </p:blipFill>
        <p:spPr>
          <a:xfrm>
            <a:off x="4607999" y="1620000"/>
            <a:ext cx="5472625" cy="540000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5" name="Rechteck 6"/>
          <p:cNvSpPr/>
          <p:nvPr/>
        </p:nvSpPr>
        <p:spPr>
          <a:xfrm>
            <a:off x="432000" y="1800000"/>
            <a:ext cx="3821707" cy="29238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Grammatik: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Was lässt sich durch Körpersprache ausdrücken?</a:t>
            </a:r>
          </a:p>
          <a:p>
            <a:pPr lvl="1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Emotionen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Absichten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Handlung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26" name="Inhaltsplatzhalter 7">
            <a:extLst>
              <a:ext uri="{FF2B5EF4-FFF2-40B4-BE49-F238E27FC236}">
                <a16:creationId xmlns:a16="http://schemas.microsoft.com/office/drawing/2014/main" id="{F39FE89F-95D9-4BFB-98FA-3215583DD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" t="1781" r="1138" b="1781"/>
          <a:stretch/>
        </p:blipFill>
        <p:spPr>
          <a:xfrm>
            <a:off x="4608000" y="1619999"/>
            <a:ext cx="5472000" cy="540000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B634F087-00AC-489D-904F-F100343E24F4}"/>
              </a:ext>
            </a:extLst>
          </p:cNvPr>
          <p:cNvPicPr>
            <a:picLocks/>
          </p:cNvPicPr>
          <p:nvPr/>
        </p:nvPicPr>
        <p:blipFill>
          <a:blip r:embed="rId3"/>
          <a:srcRect l="1371" t="17042" b="916"/>
          <a:stretch>
            <a:fillRect/>
          </a:stretch>
        </p:blipFill>
        <p:spPr>
          <a:xfrm>
            <a:off x="0" y="1620000"/>
            <a:ext cx="10080000" cy="5400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5" name="Rechteck 6"/>
          <p:cNvSpPr/>
          <p:nvPr/>
        </p:nvSpPr>
        <p:spPr>
          <a:xfrm>
            <a:off x="432000" y="1800000"/>
            <a:ext cx="3821707" cy="440120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Grammatik: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Was will ich als Hundehalter*in wissen?</a:t>
            </a:r>
          </a:p>
          <a:p>
            <a:pPr lvl="1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Wie fühlt sich mein Hund (Emotionen)?</a:t>
            </a:r>
            <a:b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</a:br>
            <a:r>
              <a:rPr lang="de-DE" sz="16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In Bezug auf einen bestimmten Kontext/Situation?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Was will mein Hund (Motivation)?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Was wird er als nächstes tun (Handlung)?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</p:spTree>
    <p:extLst>
      <p:ext uri="{BB962C8B-B14F-4D97-AF65-F5344CB8AC3E}">
        <p14:creationId xmlns:p14="http://schemas.microsoft.com/office/powerpoint/2010/main" val="35962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5" name="Rechteck 6"/>
          <p:cNvSpPr/>
          <p:nvPr/>
        </p:nvSpPr>
        <p:spPr>
          <a:xfrm>
            <a:off x="432000" y="1800000"/>
            <a:ext cx="3821707" cy="477053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Vokabeln: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Wahrnehmen und beschreiben</a:t>
            </a:r>
          </a:p>
          <a:p>
            <a:pPr lvl="1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Von der Nasen- bis zur Rutenspitze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Erst 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wenn ich alle Vokabeln benannt habe, wird ein Satz daraus!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1. Kopf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2. Körper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3. Rute</a:t>
            </a:r>
          </a:p>
          <a:p>
            <a:pPr hangingPunct="0"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26" name="Inhaltsplatzhalter 2">
            <a:extLst>
              <a:ext uri="{FF2B5EF4-FFF2-40B4-BE49-F238E27FC236}">
                <a16:creationId xmlns:a16="http://schemas.microsoft.com/office/drawing/2014/main" id="{916FFF53-B42D-4492-A02F-B940908C5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12795"/>
          <a:stretch/>
        </p:blipFill>
        <p:spPr>
          <a:xfrm>
            <a:off x="4608000" y="1619999"/>
            <a:ext cx="5472000" cy="53999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B2853ACA-28E1-44BD-8A5D-59F1D1F6F8B0}"/>
              </a:ext>
            </a:extLst>
          </p:cNvPr>
          <p:cNvSpPr/>
          <p:nvPr/>
        </p:nvSpPr>
        <p:spPr>
          <a:xfrm>
            <a:off x="5314951" y="2033792"/>
            <a:ext cx="4333674" cy="3916251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366588C-284A-4C1F-A07B-5044FC8CA185}"/>
              </a:ext>
            </a:extLst>
          </p:cNvPr>
          <p:cNvSpPr/>
          <p:nvPr/>
        </p:nvSpPr>
        <p:spPr>
          <a:xfrm>
            <a:off x="8319752" y="2376152"/>
            <a:ext cx="1548690" cy="18481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7FDB4F8-4E82-4B1A-A539-3D35541D98B8}"/>
              </a:ext>
            </a:extLst>
          </p:cNvPr>
          <p:cNvSpPr/>
          <p:nvPr/>
        </p:nvSpPr>
        <p:spPr>
          <a:xfrm>
            <a:off x="4648198" y="1920027"/>
            <a:ext cx="1548689" cy="128681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0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5" name="Rechteck 6"/>
          <p:cNvSpPr/>
          <p:nvPr/>
        </p:nvSpPr>
        <p:spPr>
          <a:xfrm>
            <a:off x="432000" y="1800000"/>
            <a:ext cx="3911399" cy="35394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Vokabeln: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u="sng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1. Kopf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Nase, Nasenrücken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Blick &amp; Blickrichtung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Mimik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Maul &amp; Ohren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Wie hoch getragen, über, auf oder unterhalb der Rückenlinie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Ausrichtung (wohin)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26" name="Inhaltsplatzhalter 2">
            <a:extLst>
              <a:ext uri="{FF2B5EF4-FFF2-40B4-BE49-F238E27FC236}">
                <a16:creationId xmlns:a16="http://schemas.microsoft.com/office/drawing/2014/main" id="{916FFF53-B42D-4492-A02F-B940908C5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12795"/>
          <a:stretch/>
        </p:blipFill>
        <p:spPr>
          <a:xfrm>
            <a:off x="4608000" y="1619999"/>
            <a:ext cx="5472000" cy="53999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B366588C-284A-4C1F-A07B-5044FC8CA185}"/>
              </a:ext>
            </a:extLst>
          </p:cNvPr>
          <p:cNvSpPr/>
          <p:nvPr/>
        </p:nvSpPr>
        <p:spPr>
          <a:xfrm>
            <a:off x="8319752" y="2376152"/>
            <a:ext cx="1548690" cy="18481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7FDB4F8-4E82-4B1A-A539-3D35541D98B8}"/>
              </a:ext>
            </a:extLst>
          </p:cNvPr>
          <p:cNvSpPr/>
          <p:nvPr/>
        </p:nvSpPr>
        <p:spPr>
          <a:xfrm>
            <a:off x="4622440" y="1920027"/>
            <a:ext cx="1548689" cy="128681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477B346-F31E-4A09-9D6F-E8EC8D091F88}"/>
              </a:ext>
            </a:extLst>
          </p:cNvPr>
          <p:cNvSpPr/>
          <p:nvPr/>
        </p:nvSpPr>
        <p:spPr>
          <a:xfrm>
            <a:off x="5264235" y="1930758"/>
            <a:ext cx="647165" cy="683652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ECB5BB6-B25D-4BB0-994E-A12314CED84F}"/>
              </a:ext>
            </a:extLst>
          </p:cNvPr>
          <p:cNvSpPr/>
          <p:nvPr/>
        </p:nvSpPr>
        <p:spPr>
          <a:xfrm>
            <a:off x="4965873" y="2405133"/>
            <a:ext cx="391737" cy="29299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31C68DA-2EBD-462C-8034-C61AA3C11147}"/>
              </a:ext>
            </a:extLst>
          </p:cNvPr>
          <p:cNvSpPr/>
          <p:nvPr/>
        </p:nvSpPr>
        <p:spPr>
          <a:xfrm>
            <a:off x="4750131" y="2799303"/>
            <a:ext cx="486225" cy="200121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61C1A5A-F3B1-4D45-AE9B-4E1F66331CBD}"/>
              </a:ext>
            </a:extLst>
          </p:cNvPr>
          <p:cNvSpPr/>
          <p:nvPr/>
        </p:nvSpPr>
        <p:spPr>
          <a:xfrm>
            <a:off x="4615996" y="2518896"/>
            <a:ext cx="391737" cy="29299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867AA751-D2F4-4023-B3D7-BEB2C9C9AE81}"/>
              </a:ext>
            </a:extLst>
          </p:cNvPr>
          <p:cNvCxnSpPr/>
          <p:nvPr/>
        </p:nvCxnSpPr>
        <p:spPr>
          <a:xfrm>
            <a:off x="6409764" y="3322749"/>
            <a:ext cx="2662173" cy="10303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B5084DAC-1C64-4C83-9FDD-A2C00BFA3A3E}"/>
              </a:ext>
            </a:extLst>
          </p:cNvPr>
          <p:cNvCxnSpPr>
            <a:cxnSpLocks/>
          </p:cNvCxnSpPr>
          <p:nvPr/>
        </p:nvCxnSpPr>
        <p:spPr>
          <a:xfrm>
            <a:off x="6323013" y="4453944"/>
            <a:ext cx="0" cy="138183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6D244DAD-345A-4693-97E3-0DC0ADB78FF3}"/>
              </a:ext>
            </a:extLst>
          </p:cNvPr>
          <p:cNvCxnSpPr>
            <a:cxnSpLocks/>
          </p:cNvCxnSpPr>
          <p:nvPr/>
        </p:nvCxnSpPr>
        <p:spPr>
          <a:xfrm>
            <a:off x="8471638" y="4319996"/>
            <a:ext cx="492058" cy="174595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3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40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5" name="Rechteck 6"/>
          <p:cNvSpPr/>
          <p:nvPr/>
        </p:nvSpPr>
        <p:spPr>
          <a:xfrm>
            <a:off x="432000" y="1800000"/>
            <a:ext cx="3911399" cy="323165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Vokabeln: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u="sng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2. Körper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Ausrichtung (auf was/wen)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Art sich zu bewegen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Allgemeine Anspannung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Rücken (rund oder gerade)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Gliedmaßen/Gelenke (durchgedrückt oder eingeknickt)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26" name="Inhaltsplatzhalter 2">
            <a:extLst>
              <a:ext uri="{FF2B5EF4-FFF2-40B4-BE49-F238E27FC236}">
                <a16:creationId xmlns:a16="http://schemas.microsoft.com/office/drawing/2014/main" id="{916FFF53-B42D-4492-A02F-B940908C5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12795"/>
          <a:stretch/>
        </p:blipFill>
        <p:spPr>
          <a:xfrm>
            <a:off x="4608000" y="1619999"/>
            <a:ext cx="5472000" cy="53999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B366588C-284A-4C1F-A07B-5044FC8CA185}"/>
              </a:ext>
            </a:extLst>
          </p:cNvPr>
          <p:cNvSpPr/>
          <p:nvPr/>
        </p:nvSpPr>
        <p:spPr>
          <a:xfrm>
            <a:off x="8319752" y="2376152"/>
            <a:ext cx="1548690" cy="18481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7FDB4F8-4E82-4B1A-A539-3D35541D98B8}"/>
              </a:ext>
            </a:extLst>
          </p:cNvPr>
          <p:cNvSpPr/>
          <p:nvPr/>
        </p:nvSpPr>
        <p:spPr>
          <a:xfrm>
            <a:off x="4622440" y="1920027"/>
            <a:ext cx="1548689" cy="128681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477B346-F31E-4A09-9D6F-E8EC8D091F88}"/>
              </a:ext>
            </a:extLst>
          </p:cNvPr>
          <p:cNvSpPr/>
          <p:nvPr/>
        </p:nvSpPr>
        <p:spPr>
          <a:xfrm>
            <a:off x="5264235" y="1930758"/>
            <a:ext cx="647165" cy="683652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ECB5BB6-B25D-4BB0-994E-A12314CED84F}"/>
              </a:ext>
            </a:extLst>
          </p:cNvPr>
          <p:cNvSpPr/>
          <p:nvPr/>
        </p:nvSpPr>
        <p:spPr>
          <a:xfrm>
            <a:off x="4965873" y="2405133"/>
            <a:ext cx="391737" cy="29299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31C68DA-2EBD-462C-8034-C61AA3C11147}"/>
              </a:ext>
            </a:extLst>
          </p:cNvPr>
          <p:cNvSpPr/>
          <p:nvPr/>
        </p:nvSpPr>
        <p:spPr>
          <a:xfrm>
            <a:off x="4750131" y="2799303"/>
            <a:ext cx="486225" cy="200121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61C1A5A-F3B1-4D45-AE9B-4E1F66331CBD}"/>
              </a:ext>
            </a:extLst>
          </p:cNvPr>
          <p:cNvSpPr/>
          <p:nvPr/>
        </p:nvSpPr>
        <p:spPr>
          <a:xfrm>
            <a:off x="4615996" y="2518896"/>
            <a:ext cx="391737" cy="29299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867AA751-D2F4-4023-B3D7-BEB2C9C9AE81}"/>
              </a:ext>
            </a:extLst>
          </p:cNvPr>
          <p:cNvCxnSpPr/>
          <p:nvPr/>
        </p:nvCxnSpPr>
        <p:spPr>
          <a:xfrm>
            <a:off x="6409764" y="3322749"/>
            <a:ext cx="2662173" cy="10303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919A34E-A823-4F65-AF41-65162DA1351B}"/>
              </a:ext>
            </a:extLst>
          </p:cNvPr>
          <p:cNvGrpSpPr/>
          <p:nvPr/>
        </p:nvGrpSpPr>
        <p:grpSpPr>
          <a:xfrm>
            <a:off x="6323013" y="4319996"/>
            <a:ext cx="2640683" cy="1745953"/>
            <a:chOff x="6323013" y="4319996"/>
            <a:chExt cx="2640683" cy="1745953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B5084DAC-1C64-4C83-9FDD-A2C00BFA3A3E}"/>
                </a:ext>
              </a:extLst>
            </p:cNvPr>
            <p:cNvCxnSpPr>
              <a:cxnSpLocks/>
            </p:cNvCxnSpPr>
            <p:nvPr/>
          </p:nvCxnSpPr>
          <p:spPr>
            <a:xfrm>
              <a:off x="6323013" y="4453944"/>
              <a:ext cx="0" cy="1381839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6D244DAD-345A-4693-97E3-0DC0ADB78FF3}"/>
                </a:ext>
              </a:extLst>
            </p:cNvPr>
            <p:cNvCxnSpPr>
              <a:cxnSpLocks/>
            </p:cNvCxnSpPr>
            <p:nvPr/>
          </p:nvCxnSpPr>
          <p:spPr>
            <a:xfrm>
              <a:off x="8471638" y="4319996"/>
              <a:ext cx="492058" cy="174595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602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>
          <a:xfrm>
            <a:off x="301002" y="1620000"/>
            <a:ext cx="4320000" cy="5400000"/>
          </a:xfrm>
          <a:prstGeom prst="rect">
            <a:avLst/>
          </a:prstGeom>
          <a:solidFill>
            <a:srgbClr val="9A0000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429173" y="1620000"/>
            <a:ext cx="3914226" cy="5400000"/>
          </a:xfrm>
          <a:prstGeom prst="rect">
            <a:avLst/>
          </a:prstGeom>
          <a:solidFill>
            <a:srgbClr val="FFFFFF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25" name="Rechteck 6"/>
          <p:cNvSpPr/>
          <p:nvPr/>
        </p:nvSpPr>
        <p:spPr>
          <a:xfrm>
            <a:off x="432000" y="1800000"/>
            <a:ext cx="3911399" cy="261610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Die Vokabeln: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000000"/>
              </a:solidFill>
              <a:latin typeface="Arial" panose="020B0604020202020204" pitchFamily="34" charset="0"/>
              <a:ea typeface="Open Sans" pitchFamily="34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u="sng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3. Rute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Wo getragen (ober-, auf oder unterhalb der Rückenlinie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Art sich zu bewegen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Welche Geschwindigkeit</a:t>
            </a:r>
          </a:p>
          <a:p>
            <a:pPr marL="342900" indent="-34290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/>
                <a:cs typeface="Arial" panose="020B0604020202020204" pitchFamily="34" charset="0"/>
              </a:rPr>
              <a:t>Welche Amplitude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C38AB0C-7015-48B9-9F76-CBDFB4DD9606}"/>
              </a:ext>
            </a:extLst>
          </p:cNvPr>
          <p:cNvSpPr/>
          <p:nvPr/>
        </p:nvSpPr>
        <p:spPr>
          <a:xfrm>
            <a:off x="5175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F3B01C-7CE7-40E3-9F13-D62D653121A0}"/>
              </a:ext>
            </a:extLst>
          </p:cNvPr>
          <p:cNvCxnSpPr/>
          <p:nvPr/>
        </p:nvCxnSpPr>
        <p:spPr>
          <a:xfrm>
            <a:off x="890588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45B62D-51E6-435F-9EA6-C277874CC7E2}"/>
              </a:ext>
            </a:extLst>
          </p:cNvPr>
          <p:cNvSpPr/>
          <p:nvPr/>
        </p:nvSpPr>
        <p:spPr>
          <a:xfrm>
            <a:off x="1992313" y="7259638"/>
            <a:ext cx="244475" cy="242887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2EE8FBD-BA79-4E59-A007-95FB9884C09C}"/>
              </a:ext>
            </a:extLst>
          </p:cNvPr>
          <p:cNvCxnSpPr/>
          <p:nvPr/>
        </p:nvCxnSpPr>
        <p:spPr>
          <a:xfrm>
            <a:off x="2352675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6D236AF-1F72-4251-88CF-907026BFCB0D}"/>
              </a:ext>
            </a:extLst>
          </p:cNvPr>
          <p:cNvSpPr/>
          <p:nvPr/>
        </p:nvSpPr>
        <p:spPr>
          <a:xfrm>
            <a:off x="3463925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BAF6D8F-46C4-4F83-8EDC-36E79FD998FA}"/>
              </a:ext>
            </a:extLst>
          </p:cNvPr>
          <p:cNvCxnSpPr/>
          <p:nvPr/>
        </p:nvCxnSpPr>
        <p:spPr>
          <a:xfrm>
            <a:off x="3840163" y="7383463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78CDE0-7470-43AC-87F7-234119F0CC47}"/>
              </a:ext>
            </a:extLst>
          </p:cNvPr>
          <p:cNvSpPr/>
          <p:nvPr/>
        </p:nvSpPr>
        <p:spPr>
          <a:xfrm>
            <a:off x="4948238" y="7258050"/>
            <a:ext cx="244475" cy="242888"/>
          </a:xfrm>
          <a:prstGeom prst="ellipse">
            <a:avLst/>
          </a:prstGeom>
          <a:solidFill>
            <a:srgbClr val="9A00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85750BA-B616-4F9E-8A46-5881C84E18AB}"/>
              </a:ext>
            </a:extLst>
          </p:cNvPr>
          <p:cNvCxnSpPr/>
          <p:nvPr/>
        </p:nvCxnSpPr>
        <p:spPr>
          <a:xfrm>
            <a:off x="5314950" y="7383463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D88C0B1-A1E3-4D96-970F-91FD5CCE335E}"/>
              </a:ext>
            </a:extLst>
          </p:cNvPr>
          <p:cNvCxnSpPr/>
          <p:nvPr/>
        </p:nvCxnSpPr>
        <p:spPr>
          <a:xfrm>
            <a:off x="6764338" y="7392988"/>
            <a:ext cx="1008062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800F921-5B21-48D9-86EE-0DC06AB68A85}"/>
              </a:ext>
            </a:extLst>
          </p:cNvPr>
          <p:cNvCxnSpPr/>
          <p:nvPr/>
        </p:nvCxnSpPr>
        <p:spPr>
          <a:xfrm>
            <a:off x="8229600" y="7392988"/>
            <a:ext cx="1008063" cy="0"/>
          </a:xfrm>
          <a:prstGeom prst="line">
            <a:avLst/>
          </a:prstGeom>
          <a:ln>
            <a:solidFill>
              <a:srgbClr val="2B3E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8EF857B-1C50-4C71-8080-D91001BE8702}"/>
              </a:ext>
            </a:extLst>
          </p:cNvPr>
          <p:cNvSpPr/>
          <p:nvPr/>
        </p:nvSpPr>
        <p:spPr>
          <a:xfrm>
            <a:off x="6409764" y="725170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97495D-7C30-459E-973D-E8C6B49A090E}"/>
              </a:ext>
            </a:extLst>
          </p:cNvPr>
          <p:cNvSpPr/>
          <p:nvPr/>
        </p:nvSpPr>
        <p:spPr>
          <a:xfrm>
            <a:off x="7893198" y="7271544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67C77F-E831-45A7-9F84-12BC80004A38}"/>
              </a:ext>
            </a:extLst>
          </p:cNvPr>
          <p:cNvSpPr/>
          <p:nvPr/>
        </p:nvSpPr>
        <p:spPr>
          <a:xfrm>
            <a:off x="9340850" y="7258050"/>
            <a:ext cx="244475" cy="24288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FC9A51-5FCC-4BE6-8A5E-8099604E5325}"/>
              </a:ext>
            </a:extLst>
          </p:cNvPr>
          <p:cNvSpPr txBox="1"/>
          <p:nvPr/>
        </p:nvSpPr>
        <p:spPr>
          <a:xfrm>
            <a:off x="319088" y="261257"/>
            <a:ext cx="6895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Abendvortrag</a:t>
            </a: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Hundesprache leicht gemacht</a:t>
            </a:r>
          </a:p>
        </p:txBody>
      </p:sp>
      <p:pic>
        <p:nvPicPr>
          <p:cNvPr id="26" name="Inhaltsplatzhalter 2">
            <a:extLst>
              <a:ext uri="{FF2B5EF4-FFF2-40B4-BE49-F238E27FC236}">
                <a16:creationId xmlns:a16="http://schemas.microsoft.com/office/drawing/2014/main" id="{916FFF53-B42D-4492-A02F-B940908C5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12795"/>
          <a:stretch/>
        </p:blipFill>
        <p:spPr>
          <a:xfrm>
            <a:off x="4608000" y="1619999"/>
            <a:ext cx="5472000" cy="53999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B366588C-284A-4C1F-A07B-5044FC8CA185}"/>
              </a:ext>
            </a:extLst>
          </p:cNvPr>
          <p:cNvSpPr/>
          <p:nvPr/>
        </p:nvSpPr>
        <p:spPr>
          <a:xfrm>
            <a:off x="8319752" y="2376152"/>
            <a:ext cx="1548690" cy="18481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7FDB4F8-4E82-4B1A-A539-3D35541D98B8}"/>
              </a:ext>
            </a:extLst>
          </p:cNvPr>
          <p:cNvSpPr/>
          <p:nvPr/>
        </p:nvSpPr>
        <p:spPr>
          <a:xfrm>
            <a:off x="4622440" y="1920027"/>
            <a:ext cx="1548689" cy="128681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477B346-F31E-4A09-9D6F-E8EC8D091F88}"/>
              </a:ext>
            </a:extLst>
          </p:cNvPr>
          <p:cNvSpPr/>
          <p:nvPr/>
        </p:nvSpPr>
        <p:spPr>
          <a:xfrm>
            <a:off x="5264235" y="1930758"/>
            <a:ext cx="647165" cy="683652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ECB5BB6-B25D-4BB0-994E-A12314CED84F}"/>
              </a:ext>
            </a:extLst>
          </p:cNvPr>
          <p:cNvSpPr/>
          <p:nvPr/>
        </p:nvSpPr>
        <p:spPr>
          <a:xfrm>
            <a:off x="4965873" y="2405133"/>
            <a:ext cx="391737" cy="29299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31C68DA-2EBD-462C-8034-C61AA3C11147}"/>
              </a:ext>
            </a:extLst>
          </p:cNvPr>
          <p:cNvSpPr/>
          <p:nvPr/>
        </p:nvSpPr>
        <p:spPr>
          <a:xfrm>
            <a:off x="4750131" y="2799303"/>
            <a:ext cx="486225" cy="200121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61C1A5A-F3B1-4D45-AE9B-4E1F66331CBD}"/>
              </a:ext>
            </a:extLst>
          </p:cNvPr>
          <p:cNvSpPr/>
          <p:nvPr/>
        </p:nvSpPr>
        <p:spPr>
          <a:xfrm>
            <a:off x="4615996" y="2518896"/>
            <a:ext cx="391737" cy="29299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867AA751-D2F4-4023-B3D7-BEB2C9C9AE81}"/>
              </a:ext>
            </a:extLst>
          </p:cNvPr>
          <p:cNvCxnSpPr/>
          <p:nvPr/>
        </p:nvCxnSpPr>
        <p:spPr>
          <a:xfrm>
            <a:off x="6409764" y="3322749"/>
            <a:ext cx="2662173" cy="10303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B5084DAC-1C64-4C83-9FDD-A2C00BFA3A3E}"/>
              </a:ext>
            </a:extLst>
          </p:cNvPr>
          <p:cNvCxnSpPr>
            <a:cxnSpLocks/>
          </p:cNvCxnSpPr>
          <p:nvPr/>
        </p:nvCxnSpPr>
        <p:spPr>
          <a:xfrm>
            <a:off x="6323013" y="4453944"/>
            <a:ext cx="0" cy="138183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6D244DAD-345A-4693-97E3-0DC0ADB78FF3}"/>
              </a:ext>
            </a:extLst>
          </p:cNvPr>
          <p:cNvCxnSpPr>
            <a:cxnSpLocks/>
          </p:cNvCxnSpPr>
          <p:nvPr/>
        </p:nvCxnSpPr>
        <p:spPr>
          <a:xfrm>
            <a:off x="8471638" y="4319996"/>
            <a:ext cx="492058" cy="174595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8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42" grpId="0" animBg="1"/>
    </p:bld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</Words>
  <Application>Microsoft Office PowerPoint</Application>
  <PresentationFormat>Benutzerdefiniert</PresentationFormat>
  <Paragraphs>159</Paragraphs>
  <Slides>20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Standard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Raphaela Niewerth</dc:creator>
  <cp:lastModifiedBy>Tanja Scheffner</cp:lastModifiedBy>
  <cp:revision>58</cp:revision>
  <dcterms:created xsi:type="dcterms:W3CDTF">2014-05-10T08:43:18Z</dcterms:created>
  <dcterms:modified xsi:type="dcterms:W3CDTF">2021-06-01T07:43:41Z</dcterms:modified>
</cp:coreProperties>
</file>